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6" r:id="rId6"/>
    <p:sldId id="270" r:id="rId7"/>
    <p:sldId id="276" r:id="rId8"/>
    <p:sldId id="273" r:id="rId9"/>
    <p:sldId id="279" r:id="rId10"/>
    <p:sldId id="257" r:id="rId11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953FB27-0834-46AE-87AF-2F5681BEEFA4}">
          <p14:sldIdLst>
            <p14:sldId id="256"/>
            <p14:sldId id="259"/>
            <p14:sldId id="260"/>
            <p14:sldId id="261"/>
            <p14:sldId id="266"/>
            <p14:sldId id="270"/>
            <p14:sldId id="276"/>
            <p14:sldId id="273"/>
            <p14:sldId id="279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3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96" y="108"/>
      </p:cViewPr>
      <p:guideLst>
        <p:guide orient="horz" pos="283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8E622-254A-4496-9965-DF7C16B34B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1B6C1-CAFD-4EAC-A353-0C5B949AFD4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Социальный образовательный проект </a:t>
          </a:r>
          <a:endParaRPr lang="ru-RU" dirty="0"/>
        </a:p>
      </dgm:t>
    </dgm:pt>
    <dgm:pt modelId="{60B39D21-2057-41DB-9CE8-5B28A1682E5F}" type="parTrans" cxnId="{D4C91EE7-2CA5-44C6-8C15-4CADAA5020BA}">
      <dgm:prSet/>
      <dgm:spPr/>
      <dgm:t>
        <a:bodyPr/>
        <a:lstStyle/>
        <a:p>
          <a:endParaRPr lang="ru-RU"/>
        </a:p>
      </dgm:t>
    </dgm:pt>
    <dgm:pt modelId="{809BAD15-964A-4153-B32B-96180BAF8D4F}" type="sibTrans" cxnId="{D4C91EE7-2CA5-44C6-8C15-4CADAA5020B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BDBF974-FCBD-42F9-8B1D-D4AE2289EBD1}" type="pres">
      <dgm:prSet presAssocID="{51C8E622-254A-4496-9965-DF7C16B34B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7B9FD4-845A-499A-9C51-94ACAE0BECE1}" type="pres">
      <dgm:prSet presAssocID="{51C8E622-254A-4496-9965-DF7C16B34B35}" presName="Name1" presStyleCnt="0"/>
      <dgm:spPr/>
    </dgm:pt>
    <dgm:pt modelId="{ED2BF8A3-2E79-47E0-8C1E-33C1CA093C34}" type="pres">
      <dgm:prSet presAssocID="{51C8E622-254A-4496-9965-DF7C16B34B35}" presName="cycle" presStyleCnt="0"/>
      <dgm:spPr/>
    </dgm:pt>
    <dgm:pt modelId="{06DD0351-9663-450A-8909-94FA633EF8C0}" type="pres">
      <dgm:prSet presAssocID="{51C8E622-254A-4496-9965-DF7C16B34B35}" presName="srcNode" presStyleLbl="node1" presStyleIdx="0" presStyleCnt="1"/>
      <dgm:spPr/>
    </dgm:pt>
    <dgm:pt modelId="{BA3EFAB6-F9D1-4A8A-9266-ECFEC27F2A6B}" type="pres">
      <dgm:prSet presAssocID="{51C8E622-254A-4496-9965-DF7C16B34B35}" presName="conn" presStyleLbl="parChTrans1D2" presStyleIdx="0" presStyleCnt="1"/>
      <dgm:spPr/>
      <dgm:t>
        <a:bodyPr/>
        <a:lstStyle/>
        <a:p>
          <a:endParaRPr lang="ru-RU"/>
        </a:p>
      </dgm:t>
    </dgm:pt>
    <dgm:pt modelId="{C96CD6EB-D927-4E55-B534-ED7760B3415E}" type="pres">
      <dgm:prSet presAssocID="{51C8E622-254A-4496-9965-DF7C16B34B35}" presName="extraNode" presStyleLbl="node1" presStyleIdx="0" presStyleCnt="1"/>
      <dgm:spPr/>
    </dgm:pt>
    <dgm:pt modelId="{3FF8ACB6-98B2-45E9-A626-1FC24F463598}" type="pres">
      <dgm:prSet presAssocID="{51C8E622-254A-4496-9965-DF7C16B34B35}" presName="dstNode" presStyleLbl="node1" presStyleIdx="0" presStyleCnt="1"/>
      <dgm:spPr/>
    </dgm:pt>
    <dgm:pt modelId="{4852EE26-4FB0-41B6-939A-BACAB221C842}" type="pres">
      <dgm:prSet presAssocID="{BED1B6C1-CAFD-4EAC-A353-0C5B949AFD4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6406B-3C0B-40C5-A413-54081C014EDD}" type="pres">
      <dgm:prSet presAssocID="{BED1B6C1-CAFD-4EAC-A353-0C5B949AFD4B}" presName="accent_1" presStyleCnt="0"/>
      <dgm:spPr/>
    </dgm:pt>
    <dgm:pt modelId="{CE7B1018-F755-4013-BE7C-84677957FB19}" type="pres">
      <dgm:prSet presAssocID="{BED1B6C1-CAFD-4EAC-A353-0C5B949AFD4B}" presName="accentRepeatNode" presStyleLbl="solidFgAcc1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D4C91EE7-2CA5-44C6-8C15-4CADAA5020BA}" srcId="{51C8E622-254A-4496-9965-DF7C16B34B35}" destId="{BED1B6C1-CAFD-4EAC-A353-0C5B949AFD4B}" srcOrd="0" destOrd="0" parTransId="{60B39D21-2057-41DB-9CE8-5B28A1682E5F}" sibTransId="{809BAD15-964A-4153-B32B-96180BAF8D4F}"/>
    <dgm:cxn modelId="{C888D81B-5BA7-4440-9C0D-57884DCF1857}" type="presOf" srcId="{51C8E622-254A-4496-9965-DF7C16B34B35}" destId="{5BDBF974-FCBD-42F9-8B1D-D4AE2289EBD1}" srcOrd="0" destOrd="0" presId="urn:microsoft.com/office/officeart/2008/layout/VerticalCurvedList"/>
    <dgm:cxn modelId="{DD2A8CBB-FB3D-4DC2-8BC5-9C98646D1D09}" type="presOf" srcId="{BED1B6C1-CAFD-4EAC-A353-0C5B949AFD4B}" destId="{4852EE26-4FB0-41B6-939A-BACAB221C842}" srcOrd="0" destOrd="0" presId="urn:microsoft.com/office/officeart/2008/layout/VerticalCurvedList"/>
    <dgm:cxn modelId="{106AB68E-D85C-4630-8AE5-1D99EC09A5B1}" type="presOf" srcId="{809BAD15-964A-4153-B32B-96180BAF8D4F}" destId="{BA3EFAB6-F9D1-4A8A-9266-ECFEC27F2A6B}" srcOrd="0" destOrd="0" presId="urn:microsoft.com/office/officeart/2008/layout/VerticalCurvedList"/>
    <dgm:cxn modelId="{29861C80-9478-41A7-AC87-42B9E48DFB67}" type="presParOf" srcId="{5BDBF974-FCBD-42F9-8B1D-D4AE2289EBD1}" destId="{C77B9FD4-845A-499A-9C51-94ACAE0BECE1}" srcOrd="0" destOrd="0" presId="urn:microsoft.com/office/officeart/2008/layout/VerticalCurvedList"/>
    <dgm:cxn modelId="{1F45C0D5-1C55-4F36-8FDE-4E671BF5259E}" type="presParOf" srcId="{C77B9FD4-845A-499A-9C51-94ACAE0BECE1}" destId="{ED2BF8A3-2E79-47E0-8C1E-33C1CA093C34}" srcOrd="0" destOrd="0" presId="urn:microsoft.com/office/officeart/2008/layout/VerticalCurvedList"/>
    <dgm:cxn modelId="{DC8F6821-00C5-42C3-956C-FFC275E46B34}" type="presParOf" srcId="{ED2BF8A3-2E79-47E0-8C1E-33C1CA093C34}" destId="{06DD0351-9663-450A-8909-94FA633EF8C0}" srcOrd="0" destOrd="0" presId="urn:microsoft.com/office/officeart/2008/layout/VerticalCurvedList"/>
    <dgm:cxn modelId="{AFE66889-A47D-4B37-8D7E-84B281AA9C39}" type="presParOf" srcId="{ED2BF8A3-2E79-47E0-8C1E-33C1CA093C34}" destId="{BA3EFAB6-F9D1-4A8A-9266-ECFEC27F2A6B}" srcOrd="1" destOrd="0" presId="urn:microsoft.com/office/officeart/2008/layout/VerticalCurvedList"/>
    <dgm:cxn modelId="{5B5F15E8-871E-45EE-B633-E94600666283}" type="presParOf" srcId="{ED2BF8A3-2E79-47E0-8C1E-33C1CA093C34}" destId="{C96CD6EB-D927-4E55-B534-ED7760B3415E}" srcOrd="2" destOrd="0" presId="urn:microsoft.com/office/officeart/2008/layout/VerticalCurvedList"/>
    <dgm:cxn modelId="{41E252BC-E7E7-4E9A-8BA3-0860919514E0}" type="presParOf" srcId="{ED2BF8A3-2E79-47E0-8C1E-33C1CA093C34}" destId="{3FF8ACB6-98B2-45E9-A626-1FC24F463598}" srcOrd="3" destOrd="0" presId="urn:microsoft.com/office/officeart/2008/layout/VerticalCurvedList"/>
    <dgm:cxn modelId="{63A16110-23D3-40B1-8677-1CE4BDBA10AD}" type="presParOf" srcId="{C77B9FD4-845A-499A-9C51-94ACAE0BECE1}" destId="{4852EE26-4FB0-41B6-939A-BACAB221C842}" srcOrd="1" destOrd="0" presId="urn:microsoft.com/office/officeart/2008/layout/VerticalCurvedList"/>
    <dgm:cxn modelId="{4855341D-DBF5-400D-98BA-B74D94355196}" type="presParOf" srcId="{C77B9FD4-845A-499A-9C51-94ACAE0BECE1}" destId="{1646406B-3C0B-40C5-A413-54081C014EDD}" srcOrd="2" destOrd="0" presId="urn:microsoft.com/office/officeart/2008/layout/VerticalCurvedList"/>
    <dgm:cxn modelId="{999E0EBB-4566-4571-AF0F-92077A98F1F3}" type="presParOf" srcId="{1646406B-3C0B-40C5-A413-54081C014EDD}" destId="{CE7B1018-F755-4013-BE7C-84677957FB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96F0FC-DA70-4181-BD4B-2AD4E78782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8E28A4-85C3-48B8-82E6-9EFE5579CB0C}">
      <dgm:prSet custT="1"/>
      <dgm:spPr/>
      <dgm:t>
        <a:bodyPr/>
        <a:lstStyle/>
        <a:p>
          <a:pPr rtl="0"/>
          <a:r>
            <a:rPr lang="ru-RU" sz="1800" dirty="0" smtClean="0"/>
            <a:t>-городские соревнования «Юный велосипедист»</a:t>
          </a:r>
          <a:endParaRPr lang="ru-RU" sz="1800" dirty="0"/>
        </a:p>
      </dgm:t>
    </dgm:pt>
    <dgm:pt modelId="{F5F64B0A-0988-43C7-A845-66E87CFE8727}" type="parTrans" cxnId="{0E5D3D6D-0455-432C-A327-11EABBB903D4}">
      <dgm:prSet/>
      <dgm:spPr/>
      <dgm:t>
        <a:bodyPr/>
        <a:lstStyle/>
        <a:p>
          <a:endParaRPr lang="ru-RU"/>
        </a:p>
      </dgm:t>
    </dgm:pt>
    <dgm:pt modelId="{DAE6B7C0-9C0F-4A7E-9935-429915FABF1F}" type="sibTrans" cxnId="{0E5D3D6D-0455-432C-A327-11EABBB903D4}">
      <dgm:prSet/>
      <dgm:spPr/>
      <dgm:t>
        <a:bodyPr/>
        <a:lstStyle/>
        <a:p>
          <a:endParaRPr lang="ru-RU"/>
        </a:p>
      </dgm:t>
    </dgm:pt>
    <dgm:pt modelId="{1624BA91-212D-488F-A22E-1B1E77522BA9}">
      <dgm:prSet custT="1"/>
      <dgm:spPr/>
      <dgm:t>
        <a:bodyPr/>
        <a:lstStyle/>
        <a:p>
          <a:pPr rtl="0"/>
          <a:r>
            <a:rPr lang="ru-RU" sz="1800" dirty="0" smtClean="0"/>
            <a:t>-городские соревнования «Юный скутерист»</a:t>
          </a:r>
          <a:endParaRPr lang="ru-RU" sz="1800" dirty="0"/>
        </a:p>
      </dgm:t>
    </dgm:pt>
    <dgm:pt modelId="{CAB03B7D-989A-499D-BC81-158313F80EBC}" type="parTrans" cxnId="{06BD60DA-CA8D-4957-8B35-C350CF6779CE}">
      <dgm:prSet/>
      <dgm:spPr/>
      <dgm:t>
        <a:bodyPr/>
        <a:lstStyle/>
        <a:p>
          <a:endParaRPr lang="ru-RU"/>
        </a:p>
      </dgm:t>
    </dgm:pt>
    <dgm:pt modelId="{ABF1C1D7-89BB-434E-8534-B49633BB7C92}" type="sibTrans" cxnId="{06BD60DA-CA8D-4957-8B35-C350CF6779CE}">
      <dgm:prSet/>
      <dgm:spPr/>
      <dgm:t>
        <a:bodyPr/>
        <a:lstStyle/>
        <a:p>
          <a:endParaRPr lang="ru-RU"/>
        </a:p>
      </dgm:t>
    </dgm:pt>
    <dgm:pt modelId="{22774F10-0756-4A8D-AC96-E1140C5CBC42}">
      <dgm:prSet custT="1"/>
      <dgm:spPr/>
      <dgm:t>
        <a:bodyPr/>
        <a:lstStyle/>
        <a:p>
          <a:pPr rtl="0"/>
          <a:r>
            <a:rPr lang="ru-RU" sz="1800" dirty="0" smtClean="0"/>
            <a:t>-городской этап Всероссийского конкурса-фестиваля «Безопасное колесо» </a:t>
          </a:r>
          <a:endParaRPr lang="ru-RU" sz="1800" dirty="0"/>
        </a:p>
      </dgm:t>
    </dgm:pt>
    <dgm:pt modelId="{ECB39E62-54BB-4025-8B9E-521D4083B988}" type="parTrans" cxnId="{F5D3EF06-4C25-4ADD-A790-4BCFFFFA6EEA}">
      <dgm:prSet/>
      <dgm:spPr/>
      <dgm:t>
        <a:bodyPr/>
        <a:lstStyle/>
        <a:p>
          <a:endParaRPr lang="ru-RU"/>
        </a:p>
      </dgm:t>
    </dgm:pt>
    <dgm:pt modelId="{27816F0B-FE87-4E5F-9647-67C048A6509E}" type="sibTrans" cxnId="{F5D3EF06-4C25-4ADD-A790-4BCFFFFA6EEA}">
      <dgm:prSet/>
      <dgm:spPr/>
      <dgm:t>
        <a:bodyPr/>
        <a:lstStyle/>
        <a:p>
          <a:endParaRPr lang="ru-RU"/>
        </a:p>
      </dgm:t>
    </dgm:pt>
    <dgm:pt modelId="{2C8A4FB2-C32D-43E2-9CE7-483E6BFA327B}">
      <dgm:prSet custT="1"/>
      <dgm:spPr/>
      <dgm:t>
        <a:bodyPr/>
        <a:lstStyle/>
        <a:p>
          <a:pPr rtl="0"/>
          <a:r>
            <a:rPr lang="ru-RU" sz="1800" dirty="0" smtClean="0"/>
            <a:t>-городская игра-конкурс для младших школьников «Веселый светофор»</a:t>
          </a:r>
          <a:endParaRPr lang="ru-RU" sz="1800" dirty="0"/>
        </a:p>
      </dgm:t>
    </dgm:pt>
    <dgm:pt modelId="{B12D1617-D2B2-4FA9-9E5C-18577DDEBF44}" type="parTrans" cxnId="{357D26D1-8036-4B55-B215-10B8FB156F08}">
      <dgm:prSet/>
      <dgm:spPr/>
      <dgm:t>
        <a:bodyPr/>
        <a:lstStyle/>
        <a:p>
          <a:endParaRPr lang="ru-RU"/>
        </a:p>
      </dgm:t>
    </dgm:pt>
    <dgm:pt modelId="{7DB2CC86-972F-441E-94B4-E4F4F9F60486}" type="sibTrans" cxnId="{357D26D1-8036-4B55-B215-10B8FB156F08}">
      <dgm:prSet/>
      <dgm:spPr/>
      <dgm:t>
        <a:bodyPr/>
        <a:lstStyle/>
        <a:p>
          <a:endParaRPr lang="ru-RU"/>
        </a:p>
      </dgm:t>
    </dgm:pt>
    <dgm:pt modelId="{894D709E-EFA1-4729-A6EC-8338C74EFA7A}">
      <dgm:prSet custT="1"/>
      <dgm:spPr/>
      <dgm:t>
        <a:bodyPr/>
        <a:lstStyle/>
        <a:p>
          <a:pPr rtl="0"/>
          <a:r>
            <a:rPr lang="ru-RU" sz="1800" dirty="0" smtClean="0"/>
            <a:t>- городской конкурс «Папа, мама, я и безопасная дорога»</a:t>
          </a:r>
          <a:endParaRPr lang="ru-RU" sz="1800" dirty="0"/>
        </a:p>
      </dgm:t>
    </dgm:pt>
    <dgm:pt modelId="{FB6E1614-8D6B-4E12-9D98-6BA6DD5EE633}" type="parTrans" cxnId="{D31A126E-B93F-49EB-836A-7C02640E7A1F}">
      <dgm:prSet/>
      <dgm:spPr/>
      <dgm:t>
        <a:bodyPr/>
        <a:lstStyle/>
        <a:p>
          <a:endParaRPr lang="ru-RU"/>
        </a:p>
      </dgm:t>
    </dgm:pt>
    <dgm:pt modelId="{4A6D1D33-7E20-470D-8192-C083CB297C91}" type="sibTrans" cxnId="{D31A126E-B93F-49EB-836A-7C02640E7A1F}">
      <dgm:prSet/>
      <dgm:spPr/>
      <dgm:t>
        <a:bodyPr/>
        <a:lstStyle/>
        <a:p>
          <a:endParaRPr lang="ru-RU"/>
        </a:p>
      </dgm:t>
    </dgm:pt>
    <dgm:pt modelId="{32E0742E-0936-4D56-9D77-2DCF5A1A479A}">
      <dgm:prSet custT="1"/>
      <dgm:spPr/>
      <dgm:t>
        <a:bodyPr/>
        <a:lstStyle/>
        <a:p>
          <a:pPr rtl="0"/>
          <a:r>
            <a:rPr lang="ru-RU" sz="1800" dirty="0" smtClean="0"/>
            <a:t>-</a:t>
          </a:r>
          <a:r>
            <a:rPr lang="ru-RU" sz="1600" dirty="0" smtClean="0"/>
            <a:t>соревнования по автомодельному спорту «Безопасная трасса – участникам дорожного движения»</a:t>
          </a:r>
          <a:endParaRPr lang="ru-RU" sz="1600" dirty="0"/>
        </a:p>
      </dgm:t>
    </dgm:pt>
    <dgm:pt modelId="{3493C275-42E4-46C2-9711-CBC15E8BC4E5}" type="parTrans" cxnId="{9ADDF6B9-CC9D-4E26-8CAF-F5184B875DC6}">
      <dgm:prSet/>
      <dgm:spPr/>
      <dgm:t>
        <a:bodyPr/>
        <a:lstStyle/>
        <a:p>
          <a:endParaRPr lang="ru-RU"/>
        </a:p>
      </dgm:t>
    </dgm:pt>
    <dgm:pt modelId="{5C53D356-4E96-4E6F-8EE0-FCAB460A4D1C}" type="sibTrans" cxnId="{9ADDF6B9-CC9D-4E26-8CAF-F5184B875DC6}">
      <dgm:prSet/>
      <dgm:spPr/>
      <dgm:t>
        <a:bodyPr/>
        <a:lstStyle/>
        <a:p>
          <a:endParaRPr lang="ru-RU"/>
        </a:p>
      </dgm:t>
    </dgm:pt>
    <dgm:pt modelId="{76E54C01-6BC9-4EEC-B18B-803030805950}" type="pres">
      <dgm:prSet presAssocID="{1F96F0FC-DA70-4181-BD4B-2AD4E78782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28528A-025B-4959-84F7-BAFF99CC87B9}" type="pres">
      <dgm:prSet presAssocID="{1F96F0FC-DA70-4181-BD4B-2AD4E7878289}" presName="Name1" presStyleCnt="0"/>
      <dgm:spPr/>
    </dgm:pt>
    <dgm:pt modelId="{4C7013CA-1EB2-4FEE-9443-05CF9F946001}" type="pres">
      <dgm:prSet presAssocID="{1F96F0FC-DA70-4181-BD4B-2AD4E7878289}" presName="cycle" presStyleCnt="0"/>
      <dgm:spPr/>
    </dgm:pt>
    <dgm:pt modelId="{594AAE0D-1123-4B5D-96AD-F64AFEF2FADE}" type="pres">
      <dgm:prSet presAssocID="{1F96F0FC-DA70-4181-BD4B-2AD4E7878289}" presName="srcNode" presStyleLbl="node1" presStyleIdx="0" presStyleCnt="6"/>
      <dgm:spPr/>
    </dgm:pt>
    <dgm:pt modelId="{69E35431-5F2A-42F7-8971-37B21A3B4852}" type="pres">
      <dgm:prSet presAssocID="{1F96F0FC-DA70-4181-BD4B-2AD4E7878289}" presName="conn" presStyleLbl="parChTrans1D2" presStyleIdx="0" presStyleCnt="1"/>
      <dgm:spPr/>
      <dgm:t>
        <a:bodyPr/>
        <a:lstStyle/>
        <a:p>
          <a:endParaRPr lang="ru-RU"/>
        </a:p>
      </dgm:t>
    </dgm:pt>
    <dgm:pt modelId="{BC02979F-2E1C-4431-B5C1-9878AB5687A6}" type="pres">
      <dgm:prSet presAssocID="{1F96F0FC-DA70-4181-BD4B-2AD4E7878289}" presName="extraNode" presStyleLbl="node1" presStyleIdx="0" presStyleCnt="6"/>
      <dgm:spPr/>
    </dgm:pt>
    <dgm:pt modelId="{20B50715-8FC4-4B06-93A8-3A20712D2082}" type="pres">
      <dgm:prSet presAssocID="{1F96F0FC-DA70-4181-BD4B-2AD4E7878289}" presName="dstNode" presStyleLbl="node1" presStyleIdx="0" presStyleCnt="6"/>
      <dgm:spPr/>
    </dgm:pt>
    <dgm:pt modelId="{EDD9122E-A545-4249-A48B-22D1FC766302}" type="pres">
      <dgm:prSet presAssocID="{DA8E28A4-85C3-48B8-82E6-9EFE5579CB0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9ED77-A04C-493E-85FC-802B6304B362}" type="pres">
      <dgm:prSet presAssocID="{DA8E28A4-85C3-48B8-82E6-9EFE5579CB0C}" presName="accent_1" presStyleCnt="0"/>
      <dgm:spPr/>
    </dgm:pt>
    <dgm:pt modelId="{47A08A72-923A-4221-9CFF-61BF3D82C43B}" type="pres">
      <dgm:prSet presAssocID="{DA8E28A4-85C3-48B8-82E6-9EFE5579CB0C}" presName="accentRepeatNode" presStyleLbl="solidFgAcc1" presStyleIdx="0" presStyleCnt="6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191E59D3-F8F3-4ACB-A55C-32EB8186DCDD}" type="pres">
      <dgm:prSet presAssocID="{1624BA91-212D-488F-A22E-1B1E77522BA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39AEF-DE59-4D1C-B6E5-B9C10999B89A}" type="pres">
      <dgm:prSet presAssocID="{1624BA91-212D-488F-A22E-1B1E77522BA9}" presName="accent_2" presStyleCnt="0"/>
      <dgm:spPr/>
    </dgm:pt>
    <dgm:pt modelId="{6AB9EF35-0C2E-4A59-9891-D17B692FB67E}" type="pres">
      <dgm:prSet presAssocID="{1624BA91-212D-488F-A22E-1B1E77522BA9}" presName="accentRepeatNode" presStyleLbl="solidFgAcc1" presStyleIdx="1" presStyleCnt="6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F9EF042E-9811-4AD5-A184-9B13D36D854A}" type="pres">
      <dgm:prSet presAssocID="{22774F10-0756-4A8D-AC96-E1140C5CBC4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F8B1C-75CC-4595-B209-862BE751D97E}" type="pres">
      <dgm:prSet presAssocID="{22774F10-0756-4A8D-AC96-E1140C5CBC42}" presName="accent_3" presStyleCnt="0"/>
      <dgm:spPr/>
    </dgm:pt>
    <dgm:pt modelId="{A96A9037-300F-4D22-8DE7-A086B0C29793}" type="pres">
      <dgm:prSet presAssocID="{22774F10-0756-4A8D-AC96-E1140C5CBC42}" presName="accentRepeatNode" presStyleLbl="solidFgAcc1" presStyleIdx="2" presStyleCnt="6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1E0EE812-CEC9-405D-9B8D-917A795FD892}" type="pres">
      <dgm:prSet presAssocID="{2C8A4FB2-C32D-43E2-9CE7-483E6BFA327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652EA-1C30-47C5-9A6F-2341BBEC68AC}" type="pres">
      <dgm:prSet presAssocID="{2C8A4FB2-C32D-43E2-9CE7-483E6BFA327B}" presName="accent_4" presStyleCnt="0"/>
      <dgm:spPr/>
    </dgm:pt>
    <dgm:pt modelId="{10045884-92E1-4564-A339-BAA603BB0EA6}" type="pres">
      <dgm:prSet presAssocID="{2C8A4FB2-C32D-43E2-9CE7-483E6BFA327B}" presName="accentRepeatNode" presStyleLbl="solidFgAcc1" presStyleIdx="3" presStyleCnt="6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12EEB690-FCFC-4C59-A3DF-B3E6A4E93219}" type="pres">
      <dgm:prSet presAssocID="{894D709E-EFA1-4729-A6EC-8338C74EFA7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AC91A-A0F3-4F07-9E33-7484E6A9CDEE}" type="pres">
      <dgm:prSet presAssocID="{894D709E-EFA1-4729-A6EC-8338C74EFA7A}" presName="accent_5" presStyleCnt="0"/>
      <dgm:spPr/>
    </dgm:pt>
    <dgm:pt modelId="{C3505524-5A78-4934-93EB-0EA2E49EF22E}" type="pres">
      <dgm:prSet presAssocID="{894D709E-EFA1-4729-A6EC-8338C74EFA7A}" presName="accentRepeatNode" presStyleLbl="solidFgAcc1" presStyleIdx="4" presStyleCnt="6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0D10E4C2-F864-4BC8-8231-76BB02BE2CD3}" type="pres">
      <dgm:prSet presAssocID="{32E0742E-0936-4D56-9D77-2DCF5A1A479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005FA-6F5F-425A-879D-BD07F7A61041}" type="pres">
      <dgm:prSet presAssocID="{32E0742E-0936-4D56-9D77-2DCF5A1A479A}" presName="accent_6" presStyleCnt="0"/>
      <dgm:spPr/>
    </dgm:pt>
    <dgm:pt modelId="{B0E26CB5-8659-4DB0-86C5-2BA4B4D09D31}" type="pres">
      <dgm:prSet presAssocID="{32E0742E-0936-4D56-9D77-2DCF5A1A479A}" presName="accentRepeatNode" presStyleLbl="solidFgAcc1" presStyleIdx="5" presStyleCnt="6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B252469F-A906-4007-8133-9D127E61A96E}" type="presOf" srcId="{DAE6B7C0-9C0F-4A7E-9935-429915FABF1F}" destId="{69E35431-5F2A-42F7-8971-37B21A3B4852}" srcOrd="0" destOrd="0" presId="urn:microsoft.com/office/officeart/2008/layout/VerticalCurvedList"/>
    <dgm:cxn modelId="{F5D3EF06-4C25-4ADD-A790-4BCFFFFA6EEA}" srcId="{1F96F0FC-DA70-4181-BD4B-2AD4E7878289}" destId="{22774F10-0756-4A8D-AC96-E1140C5CBC42}" srcOrd="2" destOrd="0" parTransId="{ECB39E62-54BB-4025-8B9E-521D4083B988}" sibTransId="{27816F0B-FE87-4E5F-9647-67C048A6509E}"/>
    <dgm:cxn modelId="{A95E43E8-D13D-4657-B1A8-80B7AAC1BD63}" type="presOf" srcId="{894D709E-EFA1-4729-A6EC-8338C74EFA7A}" destId="{12EEB690-FCFC-4C59-A3DF-B3E6A4E93219}" srcOrd="0" destOrd="0" presId="urn:microsoft.com/office/officeart/2008/layout/VerticalCurvedList"/>
    <dgm:cxn modelId="{06BD60DA-CA8D-4957-8B35-C350CF6779CE}" srcId="{1F96F0FC-DA70-4181-BD4B-2AD4E7878289}" destId="{1624BA91-212D-488F-A22E-1B1E77522BA9}" srcOrd="1" destOrd="0" parTransId="{CAB03B7D-989A-499D-BC81-158313F80EBC}" sibTransId="{ABF1C1D7-89BB-434E-8534-B49633BB7C92}"/>
    <dgm:cxn modelId="{2BC3B124-C5EC-48BB-B1EC-138AE421615F}" type="presOf" srcId="{32E0742E-0936-4D56-9D77-2DCF5A1A479A}" destId="{0D10E4C2-F864-4BC8-8231-76BB02BE2CD3}" srcOrd="0" destOrd="0" presId="urn:microsoft.com/office/officeart/2008/layout/VerticalCurvedList"/>
    <dgm:cxn modelId="{9ADDF6B9-CC9D-4E26-8CAF-F5184B875DC6}" srcId="{1F96F0FC-DA70-4181-BD4B-2AD4E7878289}" destId="{32E0742E-0936-4D56-9D77-2DCF5A1A479A}" srcOrd="5" destOrd="0" parTransId="{3493C275-42E4-46C2-9711-CBC15E8BC4E5}" sibTransId="{5C53D356-4E96-4E6F-8EE0-FCAB460A4D1C}"/>
    <dgm:cxn modelId="{0E5D3D6D-0455-432C-A327-11EABBB903D4}" srcId="{1F96F0FC-DA70-4181-BD4B-2AD4E7878289}" destId="{DA8E28A4-85C3-48B8-82E6-9EFE5579CB0C}" srcOrd="0" destOrd="0" parTransId="{F5F64B0A-0988-43C7-A845-66E87CFE8727}" sibTransId="{DAE6B7C0-9C0F-4A7E-9935-429915FABF1F}"/>
    <dgm:cxn modelId="{6A38E8E0-C07D-41D2-9F00-00976988375C}" type="presOf" srcId="{1F96F0FC-DA70-4181-BD4B-2AD4E7878289}" destId="{76E54C01-6BC9-4EEC-B18B-803030805950}" srcOrd="0" destOrd="0" presId="urn:microsoft.com/office/officeart/2008/layout/VerticalCurvedList"/>
    <dgm:cxn modelId="{A91228E5-C44E-4387-A486-C84C731211D4}" type="presOf" srcId="{22774F10-0756-4A8D-AC96-E1140C5CBC42}" destId="{F9EF042E-9811-4AD5-A184-9B13D36D854A}" srcOrd="0" destOrd="0" presId="urn:microsoft.com/office/officeart/2008/layout/VerticalCurvedList"/>
    <dgm:cxn modelId="{D31A126E-B93F-49EB-836A-7C02640E7A1F}" srcId="{1F96F0FC-DA70-4181-BD4B-2AD4E7878289}" destId="{894D709E-EFA1-4729-A6EC-8338C74EFA7A}" srcOrd="4" destOrd="0" parTransId="{FB6E1614-8D6B-4E12-9D98-6BA6DD5EE633}" sibTransId="{4A6D1D33-7E20-470D-8192-C083CB297C91}"/>
    <dgm:cxn modelId="{357D26D1-8036-4B55-B215-10B8FB156F08}" srcId="{1F96F0FC-DA70-4181-BD4B-2AD4E7878289}" destId="{2C8A4FB2-C32D-43E2-9CE7-483E6BFA327B}" srcOrd="3" destOrd="0" parTransId="{B12D1617-D2B2-4FA9-9E5C-18577DDEBF44}" sibTransId="{7DB2CC86-972F-441E-94B4-E4F4F9F60486}"/>
    <dgm:cxn modelId="{02C35BEF-7F96-4AB9-AA2A-EE9AE75038AF}" type="presOf" srcId="{1624BA91-212D-488F-A22E-1B1E77522BA9}" destId="{191E59D3-F8F3-4ACB-A55C-32EB8186DCDD}" srcOrd="0" destOrd="0" presId="urn:microsoft.com/office/officeart/2008/layout/VerticalCurvedList"/>
    <dgm:cxn modelId="{202F865A-909B-4BD4-A69B-6E51FAF5404D}" type="presOf" srcId="{DA8E28A4-85C3-48B8-82E6-9EFE5579CB0C}" destId="{EDD9122E-A545-4249-A48B-22D1FC766302}" srcOrd="0" destOrd="0" presId="urn:microsoft.com/office/officeart/2008/layout/VerticalCurvedList"/>
    <dgm:cxn modelId="{4541E127-F6CA-4CDD-93A7-DBE8D62868FC}" type="presOf" srcId="{2C8A4FB2-C32D-43E2-9CE7-483E6BFA327B}" destId="{1E0EE812-CEC9-405D-9B8D-917A795FD892}" srcOrd="0" destOrd="0" presId="urn:microsoft.com/office/officeart/2008/layout/VerticalCurvedList"/>
    <dgm:cxn modelId="{F878B049-61F3-4A8D-B304-819F59EC2409}" type="presParOf" srcId="{76E54C01-6BC9-4EEC-B18B-803030805950}" destId="{B628528A-025B-4959-84F7-BAFF99CC87B9}" srcOrd="0" destOrd="0" presId="urn:microsoft.com/office/officeart/2008/layout/VerticalCurvedList"/>
    <dgm:cxn modelId="{2FB7F369-15A8-4C87-816B-9C0470DA4B03}" type="presParOf" srcId="{B628528A-025B-4959-84F7-BAFF99CC87B9}" destId="{4C7013CA-1EB2-4FEE-9443-05CF9F946001}" srcOrd="0" destOrd="0" presId="urn:microsoft.com/office/officeart/2008/layout/VerticalCurvedList"/>
    <dgm:cxn modelId="{F478572A-22A0-4029-8004-087A8AE0F4DB}" type="presParOf" srcId="{4C7013CA-1EB2-4FEE-9443-05CF9F946001}" destId="{594AAE0D-1123-4B5D-96AD-F64AFEF2FADE}" srcOrd="0" destOrd="0" presId="urn:microsoft.com/office/officeart/2008/layout/VerticalCurvedList"/>
    <dgm:cxn modelId="{3E0B62EA-539A-4035-A8C7-B32561997605}" type="presParOf" srcId="{4C7013CA-1EB2-4FEE-9443-05CF9F946001}" destId="{69E35431-5F2A-42F7-8971-37B21A3B4852}" srcOrd="1" destOrd="0" presId="urn:microsoft.com/office/officeart/2008/layout/VerticalCurvedList"/>
    <dgm:cxn modelId="{CCCEDAC1-DDD1-4DB4-83C2-33F6888D69B6}" type="presParOf" srcId="{4C7013CA-1EB2-4FEE-9443-05CF9F946001}" destId="{BC02979F-2E1C-4431-B5C1-9878AB5687A6}" srcOrd="2" destOrd="0" presId="urn:microsoft.com/office/officeart/2008/layout/VerticalCurvedList"/>
    <dgm:cxn modelId="{000C0DC7-C3A3-4C78-9329-27D927302AB9}" type="presParOf" srcId="{4C7013CA-1EB2-4FEE-9443-05CF9F946001}" destId="{20B50715-8FC4-4B06-93A8-3A20712D2082}" srcOrd="3" destOrd="0" presId="urn:microsoft.com/office/officeart/2008/layout/VerticalCurvedList"/>
    <dgm:cxn modelId="{952C326F-3741-4019-A2F3-D3D799B87614}" type="presParOf" srcId="{B628528A-025B-4959-84F7-BAFF99CC87B9}" destId="{EDD9122E-A545-4249-A48B-22D1FC766302}" srcOrd="1" destOrd="0" presId="urn:microsoft.com/office/officeart/2008/layout/VerticalCurvedList"/>
    <dgm:cxn modelId="{A8709254-96CE-4E53-95BE-44F63C28BB40}" type="presParOf" srcId="{B628528A-025B-4959-84F7-BAFF99CC87B9}" destId="{AE69ED77-A04C-493E-85FC-802B6304B362}" srcOrd="2" destOrd="0" presId="urn:microsoft.com/office/officeart/2008/layout/VerticalCurvedList"/>
    <dgm:cxn modelId="{D56895F7-978B-4065-9CA0-E4DC6FB87CB3}" type="presParOf" srcId="{AE69ED77-A04C-493E-85FC-802B6304B362}" destId="{47A08A72-923A-4221-9CFF-61BF3D82C43B}" srcOrd="0" destOrd="0" presId="urn:microsoft.com/office/officeart/2008/layout/VerticalCurvedList"/>
    <dgm:cxn modelId="{2A59ACDB-D674-4B4F-9D27-1953A54209C2}" type="presParOf" srcId="{B628528A-025B-4959-84F7-BAFF99CC87B9}" destId="{191E59D3-F8F3-4ACB-A55C-32EB8186DCDD}" srcOrd="3" destOrd="0" presId="urn:microsoft.com/office/officeart/2008/layout/VerticalCurvedList"/>
    <dgm:cxn modelId="{4474730E-BBF0-4B62-A5A8-4367088A6BD6}" type="presParOf" srcId="{B628528A-025B-4959-84F7-BAFF99CC87B9}" destId="{5EC39AEF-DE59-4D1C-B6E5-B9C10999B89A}" srcOrd="4" destOrd="0" presId="urn:microsoft.com/office/officeart/2008/layout/VerticalCurvedList"/>
    <dgm:cxn modelId="{FA174072-42FA-48FF-8152-C526B0F7BD66}" type="presParOf" srcId="{5EC39AEF-DE59-4D1C-B6E5-B9C10999B89A}" destId="{6AB9EF35-0C2E-4A59-9891-D17B692FB67E}" srcOrd="0" destOrd="0" presId="urn:microsoft.com/office/officeart/2008/layout/VerticalCurvedList"/>
    <dgm:cxn modelId="{86250795-CBA1-42C8-8D30-A86CD4F2062A}" type="presParOf" srcId="{B628528A-025B-4959-84F7-BAFF99CC87B9}" destId="{F9EF042E-9811-4AD5-A184-9B13D36D854A}" srcOrd="5" destOrd="0" presId="urn:microsoft.com/office/officeart/2008/layout/VerticalCurvedList"/>
    <dgm:cxn modelId="{90DFB2AF-67A3-43A1-BA62-C3CAAB7358E7}" type="presParOf" srcId="{B628528A-025B-4959-84F7-BAFF99CC87B9}" destId="{3FCF8B1C-75CC-4595-B209-862BE751D97E}" srcOrd="6" destOrd="0" presId="urn:microsoft.com/office/officeart/2008/layout/VerticalCurvedList"/>
    <dgm:cxn modelId="{0F8B6707-B2B5-4C8D-B879-D63B26CA5E42}" type="presParOf" srcId="{3FCF8B1C-75CC-4595-B209-862BE751D97E}" destId="{A96A9037-300F-4D22-8DE7-A086B0C29793}" srcOrd="0" destOrd="0" presId="urn:microsoft.com/office/officeart/2008/layout/VerticalCurvedList"/>
    <dgm:cxn modelId="{985B0F2E-C9C9-4E70-A5AF-CA9C706E2745}" type="presParOf" srcId="{B628528A-025B-4959-84F7-BAFF99CC87B9}" destId="{1E0EE812-CEC9-405D-9B8D-917A795FD892}" srcOrd="7" destOrd="0" presId="urn:microsoft.com/office/officeart/2008/layout/VerticalCurvedList"/>
    <dgm:cxn modelId="{C34E259F-F542-43E1-A6A4-BA8B181A6C7C}" type="presParOf" srcId="{B628528A-025B-4959-84F7-BAFF99CC87B9}" destId="{68D652EA-1C30-47C5-9A6F-2341BBEC68AC}" srcOrd="8" destOrd="0" presId="urn:microsoft.com/office/officeart/2008/layout/VerticalCurvedList"/>
    <dgm:cxn modelId="{753DDB25-67AE-471F-A2B9-5BCEBBCA4037}" type="presParOf" srcId="{68D652EA-1C30-47C5-9A6F-2341BBEC68AC}" destId="{10045884-92E1-4564-A339-BAA603BB0EA6}" srcOrd="0" destOrd="0" presId="urn:microsoft.com/office/officeart/2008/layout/VerticalCurvedList"/>
    <dgm:cxn modelId="{B1989D10-4ECF-40D8-B06F-47EC5762778E}" type="presParOf" srcId="{B628528A-025B-4959-84F7-BAFF99CC87B9}" destId="{12EEB690-FCFC-4C59-A3DF-B3E6A4E93219}" srcOrd="9" destOrd="0" presId="urn:microsoft.com/office/officeart/2008/layout/VerticalCurvedList"/>
    <dgm:cxn modelId="{5E3A6B6B-BF14-490E-9123-3B1BEA2DF551}" type="presParOf" srcId="{B628528A-025B-4959-84F7-BAFF99CC87B9}" destId="{5B6AC91A-A0F3-4F07-9E33-7484E6A9CDEE}" srcOrd="10" destOrd="0" presId="urn:microsoft.com/office/officeart/2008/layout/VerticalCurvedList"/>
    <dgm:cxn modelId="{6ADBC57E-B929-4738-84D4-6B4FD7EA584E}" type="presParOf" srcId="{5B6AC91A-A0F3-4F07-9E33-7484E6A9CDEE}" destId="{C3505524-5A78-4934-93EB-0EA2E49EF22E}" srcOrd="0" destOrd="0" presId="urn:microsoft.com/office/officeart/2008/layout/VerticalCurvedList"/>
    <dgm:cxn modelId="{8956F280-011B-440D-BBFF-9B74E6B0CA34}" type="presParOf" srcId="{B628528A-025B-4959-84F7-BAFF99CC87B9}" destId="{0D10E4C2-F864-4BC8-8231-76BB02BE2CD3}" srcOrd="11" destOrd="0" presId="urn:microsoft.com/office/officeart/2008/layout/VerticalCurvedList"/>
    <dgm:cxn modelId="{078FAF90-A965-469B-B897-3E0AE10DA9C8}" type="presParOf" srcId="{B628528A-025B-4959-84F7-BAFF99CC87B9}" destId="{6EA005FA-6F5F-425A-879D-BD07F7A61041}" srcOrd="12" destOrd="0" presId="urn:microsoft.com/office/officeart/2008/layout/VerticalCurvedList"/>
    <dgm:cxn modelId="{39B396E0-7A1D-4604-BC65-1B31913607D1}" type="presParOf" srcId="{6EA005FA-6F5F-425A-879D-BD07F7A61041}" destId="{B0E26CB5-8659-4DB0-86C5-2BA4B4D09D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8FC08A-4E10-4904-B711-E166AD0C5A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ECC371-69FC-4646-8FB7-FA37D302BB82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Ежегодно мы проводим ряд профилактических и обучающих мероприятий - соревнований, конкурсов, акций: </a:t>
          </a:r>
          <a:endParaRPr lang="ru-RU" sz="2400" dirty="0"/>
        </a:p>
      </dgm:t>
    </dgm:pt>
    <dgm:pt modelId="{3B40CE8A-D2C7-421B-8341-039495FC3780}" type="parTrans" cxnId="{54C92EA0-696F-46B1-B94B-14957E2BC92F}">
      <dgm:prSet/>
      <dgm:spPr/>
      <dgm:t>
        <a:bodyPr/>
        <a:lstStyle/>
        <a:p>
          <a:endParaRPr lang="ru-RU"/>
        </a:p>
      </dgm:t>
    </dgm:pt>
    <dgm:pt modelId="{760D6620-39BA-40D9-B510-1DE13A1F6708}" type="sibTrans" cxnId="{54C92EA0-696F-46B1-B94B-14957E2BC92F}">
      <dgm:prSet/>
      <dgm:spPr/>
      <dgm:t>
        <a:bodyPr/>
        <a:lstStyle/>
        <a:p>
          <a:endParaRPr lang="ru-RU"/>
        </a:p>
      </dgm:t>
    </dgm:pt>
    <dgm:pt modelId="{20DD8369-50E6-404D-AC30-8EA6AC829B2C}" type="pres">
      <dgm:prSet presAssocID="{7B8FC08A-4E10-4904-B711-E166AD0C5A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51BE3-7BD9-46F5-8AA0-8209B535627B}" type="pres">
      <dgm:prSet presAssocID="{1FECC371-69FC-4646-8FB7-FA37D302BB82}" presName="parentText" presStyleLbl="node1" presStyleIdx="0" presStyleCnt="1" custLinFactNeighborY="-179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C92EA0-696F-46B1-B94B-14957E2BC92F}" srcId="{7B8FC08A-4E10-4904-B711-E166AD0C5A1A}" destId="{1FECC371-69FC-4646-8FB7-FA37D302BB82}" srcOrd="0" destOrd="0" parTransId="{3B40CE8A-D2C7-421B-8341-039495FC3780}" sibTransId="{760D6620-39BA-40D9-B510-1DE13A1F6708}"/>
    <dgm:cxn modelId="{782BFDDE-8472-49BC-9F09-F7D6C2BA3E53}" type="presOf" srcId="{1FECC371-69FC-4646-8FB7-FA37D302BB82}" destId="{FC051BE3-7BD9-46F5-8AA0-8209B535627B}" srcOrd="0" destOrd="0" presId="urn:microsoft.com/office/officeart/2005/8/layout/vList2"/>
    <dgm:cxn modelId="{C583748C-BA8A-4121-A2C9-B5BDA369C969}" type="presOf" srcId="{7B8FC08A-4E10-4904-B711-E166AD0C5A1A}" destId="{20DD8369-50E6-404D-AC30-8EA6AC829B2C}" srcOrd="0" destOrd="0" presId="urn:microsoft.com/office/officeart/2005/8/layout/vList2"/>
    <dgm:cxn modelId="{030017E3-A2A9-4CD7-A0D9-FF13585A651F}" type="presParOf" srcId="{20DD8369-50E6-404D-AC30-8EA6AC829B2C}" destId="{FC051BE3-7BD9-46F5-8AA0-8209B53562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C8E622-254A-4496-9965-DF7C16B34B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1B6C1-CAFD-4EAC-A353-0C5B949AFD4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Социальный образовательный проект </a:t>
          </a:r>
          <a:endParaRPr lang="ru-RU" dirty="0"/>
        </a:p>
      </dgm:t>
    </dgm:pt>
    <dgm:pt modelId="{60B39D21-2057-41DB-9CE8-5B28A1682E5F}" type="parTrans" cxnId="{D4C91EE7-2CA5-44C6-8C15-4CADAA5020BA}">
      <dgm:prSet/>
      <dgm:spPr/>
      <dgm:t>
        <a:bodyPr/>
        <a:lstStyle/>
        <a:p>
          <a:endParaRPr lang="ru-RU"/>
        </a:p>
      </dgm:t>
    </dgm:pt>
    <dgm:pt modelId="{809BAD15-964A-4153-B32B-96180BAF8D4F}" type="sibTrans" cxnId="{D4C91EE7-2CA5-44C6-8C15-4CADAA5020B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BDBF974-FCBD-42F9-8B1D-D4AE2289EBD1}" type="pres">
      <dgm:prSet presAssocID="{51C8E622-254A-4496-9965-DF7C16B34B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7B9FD4-845A-499A-9C51-94ACAE0BECE1}" type="pres">
      <dgm:prSet presAssocID="{51C8E622-254A-4496-9965-DF7C16B34B35}" presName="Name1" presStyleCnt="0"/>
      <dgm:spPr/>
    </dgm:pt>
    <dgm:pt modelId="{ED2BF8A3-2E79-47E0-8C1E-33C1CA093C34}" type="pres">
      <dgm:prSet presAssocID="{51C8E622-254A-4496-9965-DF7C16B34B35}" presName="cycle" presStyleCnt="0"/>
      <dgm:spPr/>
    </dgm:pt>
    <dgm:pt modelId="{06DD0351-9663-450A-8909-94FA633EF8C0}" type="pres">
      <dgm:prSet presAssocID="{51C8E622-254A-4496-9965-DF7C16B34B35}" presName="srcNode" presStyleLbl="node1" presStyleIdx="0" presStyleCnt="1"/>
      <dgm:spPr/>
    </dgm:pt>
    <dgm:pt modelId="{BA3EFAB6-F9D1-4A8A-9266-ECFEC27F2A6B}" type="pres">
      <dgm:prSet presAssocID="{51C8E622-254A-4496-9965-DF7C16B34B35}" presName="conn" presStyleLbl="parChTrans1D2" presStyleIdx="0" presStyleCnt="1"/>
      <dgm:spPr/>
      <dgm:t>
        <a:bodyPr/>
        <a:lstStyle/>
        <a:p>
          <a:endParaRPr lang="ru-RU"/>
        </a:p>
      </dgm:t>
    </dgm:pt>
    <dgm:pt modelId="{C96CD6EB-D927-4E55-B534-ED7760B3415E}" type="pres">
      <dgm:prSet presAssocID="{51C8E622-254A-4496-9965-DF7C16B34B35}" presName="extraNode" presStyleLbl="node1" presStyleIdx="0" presStyleCnt="1"/>
      <dgm:spPr/>
    </dgm:pt>
    <dgm:pt modelId="{3FF8ACB6-98B2-45E9-A626-1FC24F463598}" type="pres">
      <dgm:prSet presAssocID="{51C8E622-254A-4496-9965-DF7C16B34B35}" presName="dstNode" presStyleLbl="node1" presStyleIdx="0" presStyleCnt="1"/>
      <dgm:spPr/>
    </dgm:pt>
    <dgm:pt modelId="{4852EE26-4FB0-41B6-939A-BACAB221C842}" type="pres">
      <dgm:prSet presAssocID="{BED1B6C1-CAFD-4EAC-A353-0C5B949AFD4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6406B-3C0B-40C5-A413-54081C014EDD}" type="pres">
      <dgm:prSet presAssocID="{BED1B6C1-CAFD-4EAC-A353-0C5B949AFD4B}" presName="accent_1" presStyleCnt="0"/>
      <dgm:spPr/>
    </dgm:pt>
    <dgm:pt modelId="{CE7B1018-F755-4013-BE7C-84677957FB19}" type="pres">
      <dgm:prSet presAssocID="{BED1B6C1-CAFD-4EAC-A353-0C5B949AFD4B}" presName="accentRepeatNode" presStyleLbl="solidFgAcc1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21A946DF-1BD4-4711-9AFB-7EA499A69209}" type="presOf" srcId="{BED1B6C1-CAFD-4EAC-A353-0C5B949AFD4B}" destId="{4852EE26-4FB0-41B6-939A-BACAB221C842}" srcOrd="0" destOrd="0" presId="urn:microsoft.com/office/officeart/2008/layout/VerticalCurvedList"/>
    <dgm:cxn modelId="{4B45092B-B956-4D8D-8906-F3EE4BF2A7EE}" type="presOf" srcId="{809BAD15-964A-4153-B32B-96180BAF8D4F}" destId="{BA3EFAB6-F9D1-4A8A-9266-ECFEC27F2A6B}" srcOrd="0" destOrd="0" presId="urn:microsoft.com/office/officeart/2008/layout/VerticalCurvedList"/>
    <dgm:cxn modelId="{FBDCE883-F5EE-4500-9DE6-E613D767497E}" type="presOf" srcId="{51C8E622-254A-4496-9965-DF7C16B34B35}" destId="{5BDBF974-FCBD-42F9-8B1D-D4AE2289EBD1}" srcOrd="0" destOrd="0" presId="urn:microsoft.com/office/officeart/2008/layout/VerticalCurvedList"/>
    <dgm:cxn modelId="{D4C91EE7-2CA5-44C6-8C15-4CADAA5020BA}" srcId="{51C8E622-254A-4496-9965-DF7C16B34B35}" destId="{BED1B6C1-CAFD-4EAC-A353-0C5B949AFD4B}" srcOrd="0" destOrd="0" parTransId="{60B39D21-2057-41DB-9CE8-5B28A1682E5F}" sibTransId="{809BAD15-964A-4153-B32B-96180BAF8D4F}"/>
    <dgm:cxn modelId="{82D59386-4348-4106-9FCC-2DD2F0475CBD}" type="presParOf" srcId="{5BDBF974-FCBD-42F9-8B1D-D4AE2289EBD1}" destId="{C77B9FD4-845A-499A-9C51-94ACAE0BECE1}" srcOrd="0" destOrd="0" presId="urn:microsoft.com/office/officeart/2008/layout/VerticalCurvedList"/>
    <dgm:cxn modelId="{BFEE2CFB-973C-46AB-8ED9-165708BCCA06}" type="presParOf" srcId="{C77B9FD4-845A-499A-9C51-94ACAE0BECE1}" destId="{ED2BF8A3-2E79-47E0-8C1E-33C1CA093C34}" srcOrd="0" destOrd="0" presId="urn:microsoft.com/office/officeart/2008/layout/VerticalCurvedList"/>
    <dgm:cxn modelId="{DFAA1465-9D2A-4DAE-A1F9-7CFF96732AFF}" type="presParOf" srcId="{ED2BF8A3-2E79-47E0-8C1E-33C1CA093C34}" destId="{06DD0351-9663-450A-8909-94FA633EF8C0}" srcOrd="0" destOrd="0" presId="urn:microsoft.com/office/officeart/2008/layout/VerticalCurvedList"/>
    <dgm:cxn modelId="{0B43F5FD-E550-4FBD-B974-EC225CAC2E1B}" type="presParOf" srcId="{ED2BF8A3-2E79-47E0-8C1E-33C1CA093C34}" destId="{BA3EFAB6-F9D1-4A8A-9266-ECFEC27F2A6B}" srcOrd="1" destOrd="0" presId="urn:microsoft.com/office/officeart/2008/layout/VerticalCurvedList"/>
    <dgm:cxn modelId="{92899A37-F833-4569-83BA-0062C44E5A07}" type="presParOf" srcId="{ED2BF8A3-2E79-47E0-8C1E-33C1CA093C34}" destId="{C96CD6EB-D927-4E55-B534-ED7760B3415E}" srcOrd="2" destOrd="0" presId="urn:microsoft.com/office/officeart/2008/layout/VerticalCurvedList"/>
    <dgm:cxn modelId="{B2E973A0-803D-46FD-ADDB-F265A5A87EED}" type="presParOf" srcId="{ED2BF8A3-2E79-47E0-8C1E-33C1CA093C34}" destId="{3FF8ACB6-98B2-45E9-A626-1FC24F463598}" srcOrd="3" destOrd="0" presId="urn:microsoft.com/office/officeart/2008/layout/VerticalCurvedList"/>
    <dgm:cxn modelId="{D112F25E-8F7C-4D21-9F04-6B25394588A8}" type="presParOf" srcId="{C77B9FD4-845A-499A-9C51-94ACAE0BECE1}" destId="{4852EE26-4FB0-41B6-939A-BACAB221C842}" srcOrd="1" destOrd="0" presId="urn:microsoft.com/office/officeart/2008/layout/VerticalCurvedList"/>
    <dgm:cxn modelId="{38A98FC8-D1ED-46C6-9463-9C3A4CCDD7D0}" type="presParOf" srcId="{C77B9FD4-845A-499A-9C51-94ACAE0BECE1}" destId="{1646406B-3C0B-40C5-A413-54081C014EDD}" srcOrd="2" destOrd="0" presId="urn:microsoft.com/office/officeart/2008/layout/VerticalCurvedList"/>
    <dgm:cxn modelId="{8D8E882B-504D-4711-AE94-719EA99A0D99}" type="presParOf" srcId="{1646406B-3C0B-40C5-A413-54081C014EDD}" destId="{CE7B1018-F755-4013-BE7C-84677957FB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22811B-9676-431E-9D42-9D775C3AC6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A78E3-4DA3-4BE4-B3BA-96FC140EA4D2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300 предложенных проектов, победили 160 инициатив из 50 муниципалитетов Ростовской области, при этом инициатива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волгодонцев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вошла в двадцатку лучших проектов (17 место!) и набрала 66 баллов, и, кроме того, стала лидером по поддержке жителей – за необходимость его реализации свои подписи поставили 315 горожан.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F7E91-43C3-4218-A998-EC308CE56206}" type="parTrans" cxnId="{C976FF7E-7201-4417-89A1-FE80A280F401}">
      <dgm:prSet/>
      <dgm:spPr/>
      <dgm:t>
        <a:bodyPr/>
        <a:lstStyle/>
        <a:p>
          <a:endParaRPr lang="ru-RU"/>
        </a:p>
      </dgm:t>
    </dgm:pt>
    <dgm:pt modelId="{8A5ED337-5EF6-4891-912D-1BC179DFD570}" type="sibTrans" cxnId="{C976FF7E-7201-4417-89A1-FE80A280F401}">
      <dgm:prSet/>
      <dgm:spPr/>
      <dgm:t>
        <a:bodyPr/>
        <a:lstStyle/>
        <a:p>
          <a:endParaRPr lang="ru-RU"/>
        </a:p>
      </dgm:t>
    </dgm:pt>
    <dgm:pt modelId="{424AD0E7-7777-450B-8EEE-D2AA5E19296D}" type="pres">
      <dgm:prSet presAssocID="{5522811B-9676-431E-9D42-9D775C3AC6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0C350-C5E4-4501-8EA5-7A848A1CED85}" type="pres">
      <dgm:prSet presAssocID="{9CFA78E3-4DA3-4BE4-B3BA-96FC140EA4D2}" presName="parentText" presStyleLbl="node1" presStyleIdx="0" presStyleCnt="1" custLinFactNeighborY="-19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8E648-F8A7-491C-9076-41ED76D90B14}" type="presOf" srcId="{5522811B-9676-431E-9D42-9D775C3AC6FC}" destId="{424AD0E7-7777-450B-8EEE-D2AA5E19296D}" srcOrd="0" destOrd="0" presId="urn:microsoft.com/office/officeart/2005/8/layout/vList2"/>
    <dgm:cxn modelId="{C976FF7E-7201-4417-89A1-FE80A280F401}" srcId="{5522811B-9676-431E-9D42-9D775C3AC6FC}" destId="{9CFA78E3-4DA3-4BE4-B3BA-96FC140EA4D2}" srcOrd="0" destOrd="0" parTransId="{6D4F7E91-43C3-4218-A998-EC308CE56206}" sibTransId="{8A5ED337-5EF6-4891-912D-1BC179DFD570}"/>
    <dgm:cxn modelId="{90359AE6-E6A1-48E5-B3B5-05E482669CF6}" type="presOf" srcId="{9CFA78E3-4DA3-4BE4-B3BA-96FC140EA4D2}" destId="{ADE0C350-C5E4-4501-8EA5-7A848A1CED85}" srcOrd="0" destOrd="0" presId="urn:microsoft.com/office/officeart/2005/8/layout/vList2"/>
    <dgm:cxn modelId="{665D0ECC-B1C1-474D-9824-6D7D4AB7E57E}" type="presParOf" srcId="{424AD0E7-7777-450B-8EEE-D2AA5E19296D}" destId="{ADE0C350-C5E4-4501-8EA5-7A848A1CED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C8E622-254A-4496-9965-DF7C16B34B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1B6C1-CAFD-4EAC-A353-0C5B949AFD4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Социальный образовательный проект </a:t>
          </a:r>
          <a:endParaRPr lang="ru-RU" dirty="0"/>
        </a:p>
      </dgm:t>
    </dgm:pt>
    <dgm:pt modelId="{60B39D21-2057-41DB-9CE8-5B28A1682E5F}" type="parTrans" cxnId="{D4C91EE7-2CA5-44C6-8C15-4CADAA5020BA}">
      <dgm:prSet/>
      <dgm:spPr/>
      <dgm:t>
        <a:bodyPr/>
        <a:lstStyle/>
        <a:p>
          <a:endParaRPr lang="ru-RU"/>
        </a:p>
      </dgm:t>
    </dgm:pt>
    <dgm:pt modelId="{809BAD15-964A-4153-B32B-96180BAF8D4F}" type="sibTrans" cxnId="{D4C91EE7-2CA5-44C6-8C15-4CADAA5020B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BDBF974-FCBD-42F9-8B1D-D4AE2289EBD1}" type="pres">
      <dgm:prSet presAssocID="{51C8E622-254A-4496-9965-DF7C16B34B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7B9FD4-845A-499A-9C51-94ACAE0BECE1}" type="pres">
      <dgm:prSet presAssocID="{51C8E622-254A-4496-9965-DF7C16B34B35}" presName="Name1" presStyleCnt="0"/>
      <dgm:spPr/>
    </dgm:pt>
    <dgm:pt modelId="{ED2BF8A3-2E79-47E0-8C1E-33C1CA093C34}" type="pres">
      <dgm:prSet presAssocID="{51C8E622-254A-4496-9965-DF7C16B34B35}" presName="cycle" presStyleCnt="0"/>
      <dgm:spPr/>
    </dgm:pt>
    <dgm:pt modelId="{06DD0351-9663-450A-8909-94FA633EF8C0}" type="pres">
      <dgm:prSet presAssocID="{51C8E622-254A-4496-9965-DF7C16B34B35}" presName="srcNode" presStyleLbl="node1" presStyleIdx="0" presStyleCnt="1"/>
      <dgm:spPr/>
    </dgm:pt>
    <dgm:pt modelId="{BA3EFAB6-F9D1-4A8A-9266-ECFEC27F2A6B}" type="pres">
      <dgm:prSet presAssocID="{51C8E622-254A-4496-9965-DF7C16B34B35}" presName="conn" presStyleLbl="parChTrans1D2" presStyleIdx="0" presStyleCnt="1"/>
      <dgm:spPr/>
      <dgm:t>
        <a:bodyPr/>
        <a:lstStyle/>
        <a:p>
          <a:endParaRPr lang="ru-RU"/>
        </a:p>
      </dgm:t>
    </dgm:pt>
    <dgm:pt modelId="{C96CD6EB-D927-4E55-B534-ED7760B3415E}" type="pres">
      <dgm:prSet presAssocID="{51C8E622-254A-4496-9965-DF7C16B34B35}" presName="extraNode" presStyleLbl="node1" presStyleIdx="0" presStyleCnt="1"/>
      <dgm:spPr/>
    </dgm:pt>
    <dgm:pt modelId="{3FF8ACB6-98B2-45E9-A626-1FC24F463598}" type="pres">
      <dgm:prSet presAssocID="{51C8E622-254A-4496-9965-DF7C16B34B35}" presName="dstNode" presStyleLbl="node1" presStyleIdx="0" presStyleCnt="1"/>
      <dgm:spPr/>
    </dgm:pt>
    <dgm:pt modelId="{4852EE26-4FB0-41B6-939A-BACAB221C842}" type="pres">
      <dgm:prSet presAssocID="{BED1B6C1-CAFD-4EAC-A353-0C5B949AFD4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6406B-3C0B-40C5-A413-54081C014EDD}" type="pres">
      <dgm:prSet presAssocID="{BED1B6C1-CAFD-4EAC-A353-0C5B949AFD4B}" presName="accent_1" presStyleCnt="0"/>
      <dgm:spPr/>
    </dgm:pt>
    <dgm:pt modelId="{CE7B1018-F755-4013-BE7C-84677957FB19}" type="pres">
      <dgm:prSet presAssocID="{BED1B6C1-CAFD-4EAC-A353-0C5B949AFD4B}" presName="accentRepeatNode" presStyleLbl="solidFgAcc1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0B924CC1-BA9D-477C-A7E1-5BE4A64E5FE6}" type="presOf" srcId="{809BAD15-964A-4153-B32B-96180BAF8D4F}" destId="{BA3EFAB6-F9D1-4A8A-9266-ECFEC27F2A6B}" srcOrd="0" destOrd="0" presId="urn:microsoft.com/office/officeart/2008/layout/VerticalCurvedList"/>
    <dgm:cxn modelId="{D4C91EE7-2CA5-44C6-8C15-4CADAA5020BA}" srcId="{51C8E622-254A-4496-9965-DF7C16B34B35}" destId="{BED1B6C1-CAFD-4EAC-A353-0C5B949AFD4B}" srcOrd="0" destOrd="0" parTransId="{60B39D21-2057-41DB-9CE8-5B28A1682E5F}" sibTransId="{809BAD15-964A-4153-B32B-96180BAF8D4F}"/>
    <dgm:cxn modelId="{947DF46F-C4B5-44B5-8D75-9CDDC228C7FD}" type="presOf" srcId="{BED1B6C1-CAFD-4EAC-A353-0C5B949AFD4B}" destId="{4852EE26-4FB0-41B6-939A-BACAB221C842}" srcOrd="0" destOrd="0" presId="urn:microsoft.com/office/officeart/2008/layout/VerticalCurvedList"/>
    <dgm:cxn modelId="{F71CB6F8-22FA-4154-A5E2-1940748E9A8C}" type="presOf" srcId="{51C8E622-254A-4496-9965-DF7C16B34B35}" destId="{5BDBF974-FCBD-42F9-8B1D-D4AE2289EBD1}" srcOrd="0" destOrd="0" presId="urn:microsoft.com/office/officeart/2008/layout/VerticalCurvedList"/>
    <dgm:cxn modelId="{958B2CA6-3EA2-4A62-8BF4-DD7B5D867B24}" type="presParOf" srcId="{5BDBF974-FCBD-42F9-8B1D-D4AE2289EBD1}" destId="{C77B9FD4-845A-499A-9C51-94ACAE0BECE1}" srcOrd="0" destOrd="0" presId="urn:microsoft.com/office/officeart/2008/layout/VerticalCurvedList"/>
    <dgm:cxn modelId="{A3FC6FC9-3419-4E5D-97B3-4DA47EE13E05}" type="presParOf" srcId="{C77B9FD4-845A-499A-9C51-94ACAE0BECE1}" destId="{ED2BF8A3-2E79-47E0-8C1E-33C1CA093C34}" srcOrd="0" destOrd="0" presId="urn:microsoft.com/office/officeart/2008/layout/VerticalCurvedList"/>
    <dgm:cxn modelId="{CCD894E1-07F8-4FE7-AEA5-A54A8135443A}" type="presParOf" srcId="{ED2BF8A3-2E79-47E0-8C1E-33C1CA093C34}" destId="{06DD0351-9663-450A-8909-94FA633EF8C0}" srcOrd="0" destOrd="0" presId="urn:microsoft.com/office/officeart/2008/layout/VerticalCurvedList"/>
    <dgm:cxn modelId="{3D6076E9-52CE-4052-AB0B-9321A86EF9EE}" type="presParOf" srcId="{ED2BF8A3-2E79-47E0-8C1E-33C1CA093C34}" destId="{BA3EFAB6-F9D1-4A8A-9266-ECFEC27F2A6B}" srcOrd="1" destOrd="0" presId="urn:microsoft.com/office/officeart/2008/layout/VerticalCurvedList"/>
    <dgm:cxn modelId="{D0777E95-D7FE-4AB4-A193-A856812E4487}" type="presParOf" srcId="{ED2BF8A3-2E79-47E0-8C1E-33C1CA093C34}" destId="{C96CD6EB-D927-4E55-B534-ED7760B3415E}" srcOrd="2" destOrd="0" presId="urn:microsoft.com/office/officeart/2008/layout/VerticalCurvedList"/>
    <dgm:cxn modelId="{35375BE3-0E85-4C0E-A55A-8BB56CB76A86}" type="presParOf" srcId="{ED2BF8A3-2E79-47E0-8C1E-33C1CA093C34}" destId="{3FF8ACB6-98B2-45E9-A626-1FC24F463598}" srcOrd="3" destOrd="0" presId="urn:microsoft.com/office/officeart/2008/layout/VerticalCurvedList"/>
    <dgm:cxn modelId="{E1FC14FC-AD2A-4136-8BD5-482E22280C8B}" type="presParOf" srcId="{C77B9FD4-845A-499A-9C51-94ACAE0BECE1}" destId="{4852EE26-4FB0-41B6-939A-BACAB221C842}" srcOrd="1" destOrd="0" presId="urn:microsoft.com/office/officeart/2008/layout/VerticalCurvedList"/>
    <dgm:cxn modelId="{311F814E-B7B4-4A93-A9AC-1F2FB330B8F9}" type="presParOf" srcId="{C77B9FD4-845A-499A-9C51-94ACAE0BECE1}" destId="{1646406B-3C0B-40C5-A413-54081C014EDD}" srcOrd="2" destOrd="0" presId="urn:microsoft.com/office/officeart/2008/layout/VerticalCurvedList"/>
    <dgm:cxn modelId="{4D9C2AC6-C159-460E-9F22-E441C0D45CCE}" type="presParOf" srcId="{1646406B-3C0B-40C5-A413-54081C014EDD}" destId="{CE7B1018-F755-4013-BE7C-84677957FB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C8E622-254A-4496-9965-DF7C16B34B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1B6C1-CAFD-4EAC-A353-0C5B949AFD4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Социальный образовательный проект </a:t>
          </a:r>
          <a:endParaRPr lang="ru-RU" dirty="0"/>
        </a:p>
      </dgm:t>
    </dgm:pt>
    <dgm:pt modelId="{60B39D21-2057-41DB-9CE8-5B28A1682E5F}" type="parTrans" cxnId="{D4C91EE7-2CA5-44C6-8C15-4CADAA5020BA}">
      <dgm:prSet/>
      <dgm:spPr/>
      <dgm:t>
        <a:bodyPr/>
        <a:lstStyle/>
        <a:p>
          <a:endParaRPr lang="ru-RU"/>
        </a:p>
      </dgm:t>
    </dgm:pt>
    <dgm:pt modelId="{809BAD15-964A-4153-B32B-96180BAF8D4F}" type="sibTrans" cxnId="{D4C91EE7-2CA5-44C6-8C15-4CADAA5020B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BDBF974-FCBD-42F9-8B1D-D4AE2289EBD1}" type="pres">
      <dgm:prSet presAssocID="{51C8E622-254A-4496-9965-DF7C16B34B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7B9FD4-845A-499A-9C51-94ACAE0BECE1}" type="pres">
      <dgm:prSet presAssocID="{51C8E622-254A-4496-9965-DF7C16B34B35}" presName="Name1" presStyleCnt="0"/>
      <dgm:spPr/>
    </dgm:pt>
    <dgm:pt modelId="{ED2BF8A3-2E79-47E0-8C1E-33C1CA093C34}" type="pres">
      <dgm:prSet presAssocID="{51C8E622-254A-4496-9965-DF7C16B34B35}" presName="cycle" presStyleCnt="0"/>
      <dgm:spPr/>
    </dgm:pt>
    <dgm:pt modelId="{06DD0351-9663-450A-8909-94FA633EF8C0}" type="pres">
      <dgm:prSet presAssocID="{51C8E622-254A-4496-9965-DF7C16B34B35}" presName="srcNode" presStyleLbl="node1" presStyleIdx="0" presStyleCnt="1"/>
      <dgm:spPr/>
    </dgm:pt>
    <dgm:pt modelId="{BA3EFAB6-F9D1-4A8A-9266-ECFEC27F2A6B}" type="pres">
      <dgm:prSet presAssocID="{51C8E622-254A-4496-9965-DF7C16B34B35}" presName="conn" presStyleLbl="parChTrans1D2" presStyleIdx="0" presStyleCnt="1"/>
      <dgm:spPr/>
      <dgm:t>
        <a:bodyPr/>
        <a:lstStyle/>
        <a:p>
          <a:endParaRPr lang="ru-RU"/>
        </a:p>
      </dgm:t>
    </dgm:pt>
    <dgm:pt modelId="{C96CD6EB-D927-4E55-B534-ED7760B3415E}" type="pres">
      <dgm:prSet presAssocID="{51C8E622-254A-4496-9965-DF7C16B34B35}" presName="extraNode" presStyleLbl="node1" presStyleIdx="0" presStyleCnt="1"/>
      <dgm:spPr/>
    </dgm:pt>
    <dgm:pt modelId="{3FF8ACB6-98B2-45E9-A626-1FC24F463598}" type="pres">
      <dgm:prSet presAssocID="{51C8E622-254A-4496-9965-DF7C16B34B35}" presName="dstNode" presStyleLbl="node1" presStyleIdx="0" presStyleCnt="1"/>
      <dgm:spPr/>
    </dgm:pt>
    <dgm:pt modelId="{4852EE26-4FB0-41B6-939A-BACAB221C842}" type="pres">
      <dgm:prSet presAssocID="{BED1B6C1-CAFD-4EAC-A353-0C5B949AFD4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6406B-3C0B-40C5-A413-54081C014EDD}" type="pres">
      <dgm:prSet presAssocID="{BED1B6C1-CAFD-4EAC-A353-0C5B949AFD4B}" presName="accent_1" presStyleCnt="0"/>
      <dgm:spPr/>
    </dgm:pt>
    <dgm:pt modelId="{CE7B1018-F755-4013-BE7C-84677957FB19}" type="pres">
      <dgm:prSet presAssocID="{BED1B6C1-CAFD-4EAC-A353-0C5B949AFD4B}" presName="accentRepeatNode" presStyleLbl="solidFgAcc1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2CDD3DA7-0667-4CC5-8DBC-BF5AECA3FA16}" type="presOf" srcId="{809BAD15-964A-4153-B32B-96180BAF8D4F}" destId="{BA3EFAB6-F9D1-4A8A-9266-ECFEC27F2A6B}" srcOrd="0" destOrd="0" presId="urn:microsoft.com/office/officeart/2008/layout/VerticalCurvedList"/>
    <dgm:cxn modelId="{F701CAFE-D187-4B82-BF1E-1FEFCFF96B97}" type="presOf" srcId="{51C8E622-254A-4496-9965-DF7C16B34B35}" destId="{5BDBF974-FCBD-42F9-8B1D-D4AE2289EBD1}" srcOrd="0" destOrd="0" presId="urn:microsoft.com/office/officeart/2008/layout/VerticalCurvedList"/>
    <dgm:cxn modelId="{D4C91EE7-2CA5-44C6-8C15-4CADAA5020BA}" srcId="{51C8E622-254A-4496-9965-DF7C16B34B35}" destId="{BED1B6C1-CAFD-4EAC-A353-0C5B949AFD4B}" srcOrd="0" destOrd="0" parTransId="{60B39D21-2057-41DB-9CE8-5B28A1682E5F}" sibTransId="{809BAD15-964A-4153-B32B-96180BAF8D4F}"/>
    <dgm:cxn modelId="{6879A985-48CC-4555-B2B3-7DCBF04666FC}" type="presOf" srcId="{BED1B6C1-CAFD-4EAC-A353-0C5B949AFD4B}" destId="{4852EE26-4FB0-41B6-939A-BACAB221C842}" srcOrd="0" destOrd="0" presId="urn:microsoft.com/office/officeart/2008/layout/VerticalCurvedList"/>
    <dgm:cxn modelId="{AC39434D-3C38-4223-A941-3F724AE25068}" type="presParOf" srcId="{5BDBF974-FCBD-42F9-8B1D-D4AE2289EBD1}" destId="{C77B9FD4-845A-499A-9C51-94ACAE0BECE1}" srcOrd="0" destOrd="0" presId="urn:microsoft.com/office/officeart/2008/layout/VerticalCurvedList"/>
    <dgm:cxn modelId="{B28A01A4-D6DE-476A-9E32-BBA12F8050CD}" type="presParOf" srcId="{C77B9FD4-845A-499A-9C51-94ACAE0BECE1}" destId="{ED2BF8A3-2E79-47E0-8C1E-33C1CA093C34}" srcOrd="0" destOrd="0" presId="urn:microsoft.com/office/officeart/2008/layout/VerticalCurvedList"/>
    <dgm:cxn modelId="{C2B71FE1-A2CC-4B2A-80D6-03CAEF856855}" type="presParOf" srcId="{ED2BF8A3-2E79-47E0-8C1E-33C1CA093C34}" destId="{06DD0351-9663-450A-8909-94FA633EF8C0}" srcOrd="0" destOrd="0" presId="urn:microsoft.com/office/officeart/2008/layout/VerticalCurvedList"/>
    <dgm:cxn modelId="{0D862B25-20D6-4091-8FDF-A3D299A8DC71}" type="presParOf" srcId="{ED2BF8A3-2E79-47E0-8C1E-33C1CA093C34}" destId="{BA3EFAB6-F9D1-4A8A-9266-ECFEC27F2A6B}" srcOrd="1" destOrd="0" presId="urn:microsoft.com/office/officeart/2008/layout/VerticalCurvedList"/>
    <dgm:cxn modelId="{3752AABF-101E-4FE3-BA7E-2F8ECD5324C0}" type="presParOf" srcId="{ED2BF8A3-2E79-47E0-8C1E-33C1CA093C34}" destId="{C96CD6EB-D927-4E55-B534-ED7760B3415E}" srcOrd="2" destOrd="0" presId="urn:microsoft.com/office/officeart/2008/layout/VerticalCurvedList"/>
    <dgm:cxn modelId="{8FFBD328-6DEE-42AF-97C2-6D936197C528}" type="presParOf" srcId="{ED2BF8A3-2E79-47E0-8C1E-33C1CA093C34}" destId="{3FF8ACB6-98B2-45E9-A626-1FC24F463598}" srcOrd="3" destOrd="0" presId="urn:microsoft.com/office/officeart/2008/layout/VerticalCurvedList"/>
    <dgm:cxn modelId="{B5D34A3E-432A-4B00-B7EC-6041CFC1C6ED}" type="presParOf" srcId="{C77B9FD4-845A-499A-9C51-94ACAE0BECE1}" destId="{4852EE26-4FB0-41B6-939A-BACAB221C842}" srcOrd="1" destOrd="0" presId="urn:microsoft.com/office/officeart/2008/layout/VerticalCurvedList"/>
    <dgm:cxn modelId="{31008A75-0E65-417C-A7CE-820FF11E8D17}" type="presParOf" srcId="{C77B9FD4-845A-499A-9C51-94ACAE0BECE1}" destId="{1646406B-3C0B-40C5-A413-54081C014EDD}" srcOrd="2" destOrd="0" presId="urn:microsoft.com/office/officeart/2008/layout/VerticalCurvedList"/>
    <dgm:cxn modelId="{A06AEDA8-41BE-4EC4-8710-C6FC63A415C5}" type="presParOf" srcId="{1646406B-3C0B-40C5-A413-54081C014EDD}" destId="{CE7B1018-F755-4013-BE7C-84677957FB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1C8E622-254A-4496-9965-DF7C16B34B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1B6C1-CAFD-4EAC-A353-0C5B949AFD4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Социальный образовательный проект </a:t>
          </a:r>
          <a:endParaRPr lang="ru-RU" dirty="0"/>
        </a:p>
      </dgm:t>
    </dgm:pt>
    <dgm:pt modelId="{60B39D21-2057-41DB-9CE8-5B28A1682E5F}" type="parTrans" cxnId="{D4C91EE7-2CA5-44C6-8C15-4CADAA5020BA}">
      <dgm:prSet/>
      <dgm:spPr/>
      <dgm:t>
        <a:bodyPr/>
        <a:lstStyle/>
        <a:p>
          <a:endParaRPr lang="ru-RU"/>
        </a:p>
      </dgm:t>
    </dgm:pt>
    <dgm:pt modelId="{809BAD15-964A-4153-B32B-96180BAF8D4F}" type="sibTrans" cxnId="{D4C91EE7-2CA5-44C6-8C15-4CADAA5020B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BDBF974-FCBD-42F9-8B1D-D4AE2289EBD1}" type="pres">
      <dgm:prSet presAssocID="{51C8E622-254A-4496-9965-DF7C16B34B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7B9FD4-845A-499A-9C51-94ACAE0BECE1}" type="pres">
      <dgm:prSet presAssocID="{51C8E622-254A-4496-9965-DF7C16B34B35}" presName="Name1" presStyleCnt="0"/>
      <dgm:spPr/>
    </dgm:pt>
    <dgm:pt modelId="{ED2BF8A3-2E79-47E0-8C1E-33C1CA093C34}" type="pres">
      <dgm:prSet presAssocID="{51C8E622-254A-4496-9965-DF7C16B34B35}" presName="cycle" presStyleCnt="0"/>
      <dgm:spPr/>
    </dgm:pt>
    <dgm:pt modelId="{06DD0351-9663-450A-8909-94FA633EF8C0}" type="pres">
      <dgm:prSet presAssocID="{51C8E622-254A-4496-9965-DF7C16B34B35}" presName="srcNode" presStyleLbl="node1" presStyleIdx="0" presStyleCnt="1"/>
      <dgm:spPr/>
    </dgm:pt>
    <dgm:pt modelId="{BA3EFAB6-F9D1-4A8A-9266-ECFEC27F2A6B}" type="pres">
      <dgm:prSet presAssocID="{51C8E622-254A-4496-9965-DF7C16B34B35}" presName="conn" presStyleLbl="parChTrans1D2" presStyleIdx="0" presStyleCnt="1"/>
      <dgm:spPr/>
      <dgm:t>
        <a:bodyPr/>
        <a:lstStyle/>
        <a:p>
          <a:endParaRPr lang="ru-RU"/>
        </a:p>
      </dgm:t>
    </dgm:pt>
    <dgm:pt modelId="{C96CD6EB-D927-4E55-B534-ED7760B3415E}" type="pres">
      <dgm:prSet presAssocID="{51C8E622-254A-4496-9965-DF7C16B34B35}" presName="extraNode" presStyleLbl="node1" presStyleIdx="0" presStyleCnt="1"/>
      <dgm:spPr/>
    </dgm:pt>
    <dgm:pt modelId="{3FF8ACB6-98B2-45E9-A626-1FC24F463598}" type="pres">
      <dgm:prSet presAssocID="{51C8E622-254A-4496-9965-DF7C16B34B35}" presName="dstNode" presStyleLbl="node1" presStyleIdx="0" presStyleCnt="1"/>
      <dgm:spPr/>
    </dgm:pt>
    <dgm:pt modelId="{4852EE26-4FB0-41B6-939A-BACAB221C842}" type="pres">
      <dgm:prSet presAssocID="{BED1B6C1-CAFD-4EAC-A353-0C5B949AFD4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6406B-3C0B-40C5-A413-54081C014EDD}" type="pres">
      <dgm:prSet presAssocID="{BED1B6C1-CAFD-4EAC-A353-0C5B949AFD4B}" presName="accent_1" presStyleCnt="0"/>
      <dgm:spPr/>
    </dgm:pt>
    <dgm:pt modelId="{CE7B1018-F755-4013-BE7C-84677957FB19}" type="pres">
      <dgm:prSet presAssocID="{BED1B6C1-CAFD-4EAC-A353-0C5B949AFD4B}" presName="accentRepeatNode" presStyleLbl="solidFgAcc1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81D3BB85-3B3E-482C-9D99-2C1DF27008BE}" type="presOf" srcId="{BED1B6C1-CAFD-4EAC-A353-0C5B949AFD4B}" destId="{4852EE26-4FB0-41B6-939A-BACAB221C842}" srcOrd="0" destOrd="0" presId="urn:microsoft.com/office/officeart/2008/layout/VerticalCurvedList"/>
    <dgm:cxn modelId="{999BF082-40BC-4403-A1CB-A4C59905571C}" type="presOf" srcId="{809BAD15-964A-4153-B32B-96180BAF8D4F}" destId="{BA3EFAB6-F9D1-4A8A-9266-ECFEC27F2A6B}" srcOrd="0" destOrd="0" presId="urn:microsoft.com/office/officeart/2008/layout/VerticalCurvedList"/>
    <dgm:cxn modelId="{D4C91EE7-2CA5-44C6-8C15-4CADAA5020BA}" srcId="{51C8E622-254A-4496-9965-DF7C16B34B35}" destId="{BED1B6C1-CAFD-4EAC-A353-0C5B949AFD4B}" srcOrd="0" destOrd="0" parTransId="{60B39D21-2057-41DB-9CE8-5B28A1682E5F}" sibTransId="{809BAD15-964A-4153-B32B-96180BAF8D4F}"/>
    <dgm:cxn modelId="{215D3A0B-EA66-4DBC-B683-F670397986B3}" type="presOf" srcId="{51C8E622-254A-4496-9965-DF7C16B34B35}" destId="{5BDBF974-FCBD-42F9-8B1D-D4AE2289EBD1}" srcOrd="0" destOrd="0" presId="urn:microsoft.com/office/officeart/2008/layout/VerticalCurvedList"/>
    <dgm:cxn modelId="{EA274E05-F9A1-4466-9BDE-951304155B11}" type="presParOf" srcId="{5BDBF974-FCBD-42F9-8B1D-D4AE2289EBD1}" destId="{C77B9FD4-845A-499A-9C51-94ACAE0BECE1}" srcOrd="0" destOrd="0" presId="urn:microsoft.com/office/officeart/2008/layout/VerticalCurvedList"/>
    <dgm:cxn modelId="{86090F72-8806-475E-9907-1E1FBEB4C920}" type="presParOf" srcId="{C77B9FD4-845A-499A-9C51-94ACAE0BECE1}" destId="{ED2BF8A3-2E79-47E0-8C1E-33C1CA093C34}" srcOrd="0" destOrd="0" presId="urn:microsoft.com/office/officeart/2008/layout/VerticalCurvedList"/>
    <dgm:cxn modelId="{3C451587-73CA-49C8-9B2C-48D16F9F99C3}" type="presParOf" srcId="{ED2BF8A3-2E79-47E0-8C1E-33C1CA093C34}" destId="{06DD0351-9663-450A-8909-94FA633EF8C0}" srcOrd="0" destOrd="0" presId="urn:microsoft.com/office/officeart/2008/layout/VerticalCurvedList"/>
    <dgm:cxn modelId="{8393F1D9-198A-44D8-97AC-6F2DE4B7C536}" type="presParOf" srcId="{ED2BF8A3-2E79-47E0-8C1E-33C1CA093C34}" destId="{BA3EFAB6-F9D1-4A8A-9266-ECFEC27F2A6B}" srcOrd="1" destOrd="0" presId="urn:microsoft.com/office/officeart/2008/layout/VerticalCurvedList"/>
    <dgm:cxn modelId="{414248A9-3996-483A-9233-618893C1CADE}" type="presParOf" srcId="{ED2BF8A3-2E79-47E0-8C1E-33C1CA093C34}" destId="{C96CD6EB-D927-4E55-B534-ED7760B3415E}" srcOrd="2" destOrd="0" presId="urn:microsoft.com/office/officeart/2008/layout/VerticalCurvedList"/>
    <dgm:cxn modelId="{C425D450-A1B2-4E3F-8EF6-D22F6873A578}" type="presParOf" srcId="{ED2BF8A3-2E79-47E0-8C1E-33C1CA093C34}" destId="{3FF8ACB6-98B2-45E9-A626-1FC24F463598}" srcOrd="3" destOrd="0" presId="urn:microsoft.com/office/officeart/2008/layout/VerticalCurvedList"/>
    <dgm:cxn modelId="{8035CCA7-44B7-454B-8B1A-2B41655D7BBE}" type="presParOf" srcId="{C77B9FD4-845A-499A-9C51-94ACAE0BECE1}" destId="{4852EE26-4FB0-41B6-939A-BACAB221C842}" srcOrd="1" destOrd="0" presId="urn:microsoft.com/office/officeart/2008/layout/VerticalCurvedList"/>
    <dgm:cxn modelId="{F862B2EA-A418-4518-86FB-526ABF483D11}" type="presParOf" srcId="{C77B9FD4-845A-499A-9C51-94ACAE0BECE1}" destId="{1646406B-3C0B-40C5-A413-54081C014EDD}" srcOrd="2" destOrd="0" presId="urn:microsoft.com/office/officeart/2008/layout/VerticalCurvedList"/>
    <dgm:cxn modelId="{B5EE3893-56E2-492C-9C5E-25D3D07A25B2}" type="presParOf" srcId="{1646406B-3C0B-40C5-A413-54081C014EDD}" destId="{CE7B1018-F755-4013-BE7C-84677957FB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1C8E622-254A-4496-9965-DF7C16B34B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1B6C1-CAFD-4EAC-A353-0C5B949AFD4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Социальный образовательный проект </a:t>
          </a:r>
          <a:endParaRPr lang="ru-RU" dirty="0"/>
        </a:p>
      </dgm:t>
    </dgm:pt>
    <dgm:pt modelId="{60B39D21-2057-41DB-9CE8-5B28A1682E5F}" type="parTrans" cxnId="{D4C91EE7-2CA5-44C6-8C15-4CADAA5020BA}">
      <dgm:prSet/>
      <dgm:spPr/>
      <dgm:t>
        <a:bodyPr/>
        <a:lstStyle/>
        <a:p>
          <a:endParaRPr lang="ru-RU"/>
        </a:p>
      </dgm:t>
    </dgm:pt>
    <dgm:pt modelId="{809BAD15-964A-4153-B32B-96180BAF8D4F}" type="sibTrans" cxnId="{D4C91EE7-2CA5-44C6-8C15-4CADAA5020B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BDBF974-FCBD-42F9-8B1D-D4AE2289EBD1}" type="pres">
      <dgm:prSet presAssocID="{51C8E622-254A-4496-9965-DF7C16B34B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7B9FD4-845A-499A-9C51-94ACAE0BECE1}" type="pres">
      <dgm:prSet presAssocID="{51C8E622-254A-4496-9965-DF7C16B34B35}" presName="Name1" presStyleCnt="0"/>
      <dgm:spPr/>
    </dgm:pt>
    <dgm:pt modelId="{ED2BF8A3-2E79-47E0-8C1E-33C1CA093C34}" type="pres">
      <dgm:prSet presAssocID="{51C8E622-254A-4496-9965-DF7C16B34B35}" presName="cycle" presStyleCnt="0"/>
      <dgm:spPr/>
    </dgm:pt>
    <dgm:pt modelId="{06DD0351-9663-450A-8909-94FA633EF8C0}" type="pres">
      <dgm:prSet presAssocID="{51C8E622-254A-4496-9965-DF7C16B34B35}" presName="srcNode" presStyleLbl="node1" presStyleIdx="0" presStyleCnt="1"/>
      <dgm:spPr/>
    </dgm:pt>
    <dgm:pt modelId="{BA3EFAB6-F9D1-4A8A-9266-ECFEC27F2A6B}" type="pres">
      <dgm:prSet presAssocID="{51C8E622-254A-4496-9965-DF7C16B34B35}" presName="conn" presStyleLbl="parChTrans1D2" presStyleIdx="0" presStyleCnt="1"/>
      <dgm:spPr/>
      <dgm:t>
        <a:bodyPr/>
        <a:lstStyle/>
        <a:p>
          <a:endParaRPr lang="ru-RU"/>
        </a:p>
      </dgm:t>
    </dgm:pt>
    <dgm:pt modelId="{C96CD6EB-D927-4E55-B534-ED7760B3415E}" type="pres">
      <dgm:prSet presAssocID="{51C8E622-254A-4496-9965-DF7C16B34B35}" presName="extraNode" presStyleLbl="node1" presStyleIdx="0" presStyleCnt="1"/>
      <dgm:spPr/>
    </dgm:pt>
    <dgm:pt modelId="{3FF8ACB6-98B2-45E9-A626-1FC24F463598}" type="pres">
      <dgm:prSet presAssocID="{51C8E622-254A-4496-9965-DF7C16B34B35}" presName="dstNode" presStyleLbl="node1" presStyleIdx="0" presStyleCnt="1"/>
      <dgm:spPr/>
    </dgm:pt>
    <dgm:pt modelId="{4852EE26-4FB0-41B6-939A-BACAB221C842}" type="pres">
      <dgm:prSet presAssocID="{BED1B6C1-CAFD-4EAC-A353-0C5B949AFD4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6406B-3C0B-40C5-A413-54081C014EDD}" type="pres">
      <dgm:prSet presAssocID="{BED1B6C1-CAFD-4EAC-A353-0C5B949AFD4B}" presName="accent_1" presStyleCnt="0"/>
      <dgm:spPr/>
    </dgm:pt>
    <dgm:pt modelId="{CE7B1018-F755-4013-BE7C-84677957FB19}" type="pres">
      <dgm:prSet presAssocID="{BED1B6C1-CAFD-4EAC-A353-0C5B949AFD4B}" presName="accentRepeatNode" presStyleLbl="solidFgAcc1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D0278797-A2C4-4F55-AE73-3810FC57EB5E}" type="presOf" srcId="{BED1B6C1-CAFD-4EAC-A353-0C5B949AFD4B}" destId="{4852EE26-4FB0-41B6-939A-BACAB221C842}" srcOrd="0" destOrd="0" presId="urn:microsoft.com/office/officeart/2008/layout/VerticalCurvedList"/>
    <dgm:cxn modelId="{D4C91EE7-2CA5-44C6-8C15-4CADAA5020BA}" srcId="{51C8E622-254A-4496-9965-DF7C16B34B35}" destId="{BED1B6C1-CAFD-4EAC-A353-0C5B949AFD4B}" srcOrd="0" destOrd="0" parTransId="{60B39D21-2057-41DB-9CE8-5B28A1682E5F}" sibTransId="{809BAD15-964A-4153-B32B-96180BAF8D4F}"/>
    <dgm:cxn modelId="{5AF263C9-E1CA-4004-9942-4B268C3FE1D8}" type="presOf" srcId="{809BAD15-964A-4153-B32B-96180BAF8D4F}" destId="{BA3EFAB6-F9D1-4A8A-9266-ECFEC27F2A6B}" srcOrd="0" destOrd="0" presId="urn:microsoft.com/office/officeart/2008/layout/VerticalCurvedList"/>
    <dgm:cxn modelId="{E25F720F-6016-4869-B086-D803FCDB452C}" type="presOf" srcId="{51C8E622-254A-4496-9965-DF7C16B34B35}" destId="{5BDBF974-FCBD-42F9-8B1D-D4AE2289EBD1}" srcOrd="0" destOrd="0" presId="urn:microsoft.com/office/officeart/2008/layout/VerticalCurvedList"/>
    <dgm:cxn modelId="{B6A6221B-27F0-412B-9BEA-ABEAE15C7C82}" type="presParOf" srcId="{5BDBF974-FCBD-42F9-8B1D-D4AE2289EBD1}" destId="{C77B9FD4-845A-499A-9C51-94ACAE0BECE1}" srcOrd="0" destOrd="0" presId="urn:microsoft.com/office/officeart/2008/layout/VerticalCurvedList"/>
    <dgm:cxn modelId="{B4F6EB80-ABC6-47F5-868A-5F974B2115DA}" type="presParOf" srcId="{C77B9FD4-845A-499A-9C51-94ACAE0BECE1}" destId="{ED2BF8A3-2E79-47E0-8C1E-33C1CA093C34}" srcOrd="0" destOrd="0" presId="urn:microsoft.com/office/officeart/2008/layout/VerticalCurvedList"/>
    <dgm:cxn modelId="{0A497E5E-03C2-428B-9B2D-69B217A31E35}" type="presParOf" srcId="{ED2BF8A3-2E79-47E0-8C1E-33C1CA093C34}" destId="{06DD0351-9663-450A-8909-94FA633EF8C0}" srcOrd="0" destOrd="0" presId="urn:microsoft.com/office/officeart/2008/layout/VerticalCurvedList"/>
    <dgm:cxn modelId="{BAA86FF2-F97D-43A3-A646-D3DA09513FEB}" type="presParOf" srcId="{ED2BF8A3-2E79-47E0-8C1E-33C1CA093C34}" destId="{BA3EFAB6-F9D1-4A8A-9266-ECFEC27F2A6B}" srcOrd="1" destOrd="0" presId="urn:microsoft.com/office/officeart/2008/layout/VerticalCurvedList"/>
    <dgm:cxn modelId="{A521D4E3-4F62-4965-BC9E-88BC362CF71D}" type="presParOf" srcId="{ED2BF8A3-2E79-47E0-8C1E-33C1CA093C34}" destId="{C96CD6EB-D927-4E55-B534-ED7760B3415E}" srcOrd="2" destOrd="0" presId="urn:microsoft.com/office/officeart/2008/layout/VerticalCurvedList"/>
    <dgm:cxn modelId="{FC518DB5-3E17-4A00-BAE0-EED1DD291895}" type="presParOf" srcId="{ED2BF8A3-2E79-47E0-8C1E-33C1CA093C34}" destId="{3FF8ACB6-98B2-45E9-A626-1FC24F463598}" srcOrd="3" destOrd="0" presId="urn:microsoft.com/office/officeart/2008/layout/VerticalCurvedList"/>
    <dgm:cxn modelId="{6F31813B-AF61-4057-984F-069359B07F73}" type="presParOf" srcId="{C77B9FD4-845A-499A-9C51-94ACAE0BECE1}" destId="{4852EE26-4FB0-41B6-939A-BACAB221C842}" srcOrd="1" destOrd="0" presId="urn:microsoft.com/office/officeart/2008/layout/VerticalCurvedList"/>
    <dgm:cxn modelId="{B404F5C5-E90E-4E93-BDBB-42347F87664E}" type="presParOf" srcId="{C77B9FD4-845A-499A-9C51-94ACAE0BECE1}" destId="{1646406B-3C0B-40C5-A413-54081C014EDD}" srcOrd="2" destOrd="0" presId="urn:microsoft.com/office/officeart/2008/layout/VerticalCurvedList"/>
    <dgm:cxn modelId="{57486DDD-A42F-44AC-8EB8-B7619AEC2B01}" type="presParOf" srcId="{1646406B-3C0B-40C5-A413-54081C014EDD}" destId="{CE7B1018-F755-4013-BE7C-84677957FB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BE0268-78BE-44CD-8F7A-883B755E34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DCAE42-1768-43FA-A2CE-693A9AD63E49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Подробную информацию о реализации проекта (информационные отчеты, фоторепортажи, видеоролики) можно найти на страничке проекта на официальном сайте МБУДО «Станция юных техников»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г.Волгодонска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в группе проекта в социальной сети «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ВКонтакте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426EB-F7D9-4AEB-B8C7-58C77E36ED6A}" type="parTrans" cxnId="{804C2DC5-DE3F-452F-B532-F2514A1BCD75}">
      <dgm:prSet/>
      <dgm:spPr/>
      <dgm:t>
        <a:bodyPr/>
        <a:lstStyle/>
        <a:p>
          <a:endParaRPr lang="ru-RU"/>
        </a:p>
      </dgm:t>
    </dgm:pt>
    <dgm:pt modelId="{89F43183-4C6A-428A-A45C-C54578136747}" type="sibTrans" cxnId="{804C2DC5-DE3F-452F-B532-F2514A1BCD75}">
      <dgm:prSet/>
      <dgm:spPr/>
      <dgm:t>
        <a:bodyPr/>
        <a:lstStyle/>
        <a:p>
          <a:endParaRPr lang="ru-RU"/>
        </a:p>
      </dgm:t>
    </dgm:pt>
    <dgm:pt modelId="{02F2D956-6D58-4FF0-83BE-C8D01B895CBC}" type="pres">
      <dgm:prSet presAssocID="{30BE0268-78BE-44CD-8F7A-883B755E34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6792D-91FA-448D-8627-906D2D9A809E}" type="pres">
      <dgm:prSet presAssocID="{39DCAE42-1768-43FA-A2CE-693A9AD63E49}" presName="parentText" presStyleLbl="node1" presStyleIdx="0" presStyleCnt="1" custLinFactNeighborX="-14646" custLinFactNeighborY="-45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B8409-E6D9-4211-AC21-97368F089562}" type="presOf" srcId="{39DCAE42-1768-43FA-A2CE-693A9AD63E49}" destId="{77F6792D-91FA-448D-8627-906D2D9A809E}" srcOrd="0" destOrd="0" presId="urn:microsoft.com/office/officeart/2005/8/layout/vList2"/>
    <dgm:cxn modelId="{448CDB29-53B5-4DEC-9A69-EF37A31D5F4E}" type="presOf" srcId="{30BE0268-78BE-44CD-8F7A-883B755E34B5}" destId="{02F2D956-6D58-4FF0-83BE-C8D01B895CBC}" srcOrd="0" destOrd="0" presId="urn:microsoft.com/office/officeart/2005/8/layout/vList2"/>
    <dgm:cxn modelId="{804C2DC5-DE3F-452F-B532-F2514A1BCD75}" srcId="{30BE0268-78BE-44CD-8F7A-883B755E34B5}" destId="{39DCAE42-1768-43FA-A2CE-693A9AD63E49}" srcOrd="0" destOrd="0" parTransId="{E2D426EB-F7D9-4AEB-B8C7-58C77E36ED6A}" sibTransId="{89F43183-4C6A-428A-A45C-C54578136747}"/>
    <dgm:cxn modelId="{422FA810-1268-43A0-A0D2-25F447C83224}" type="presParOf" srcId="{02F2D956-6D58-4FF0-83BE-C8D01B895CBC}" destId="{77F6792D-91FA-448D-8627-906D2D9A80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8E622-254A-4496-9965-DF7C16B34B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1B6C1-CAFD-4EAC-A353-0C5B949AFD4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Социальный образовательный проект </a:t>
          </a:r>
          <a:endParaRPr lang="ru-RU" dirty="0"/>
        </a:p>
      </dgm:t>
    </dgm:pt>
    <dgm:pt modelId="{60B39D21-2057-41DB-9CE8-5B28A1682E5F}" type="parTrans" cxnId="{D4C91EE7-2CA5-44C6-8C15-4CADAA5020BA}">
      <dgm:prSet/>
      <dgm:spPr/>
      <dgm:t>
        <a:bodyPr/>
        <a:lstStyle/>
        <a:p>
          <a:endParaRPr lang="ru-RU"/>
        </a:p>
      </dgm:t>
    </dgm:pt>
    <dgm:pt modelId="{809BAD15-964A-4153-B32B-96180BAF8D4F}" type="sibTrans" cxnId="{D4C91EE7-2CA5-44C6-8C15-4CADAA5020B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BDBF974-FCBD-42F9-8B1D-D4AE2289EBD1}" type="pres">
      <dgm:prSet presAssocID="{51C8E622-254A-4496-9965-DF7C16B34B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7B9FD4-845A-499A-9C51-94ACAE0BECE1}" type="pres">
      <dgm:prSet presAssocID="{51C8E622-254A-4496-9965-DF7C16B34B35}" presName="Name1" presStyleCnt="0"/>
      <dgm:spPr/>
    </dgm:pt>
    <dgm:pt modelId="{ED2BF8A3-2E79-47E0-8C1E-33C1CA093C34}" type="pres">
      <dgm:prSet presAssocID="{51C8E622-254A-4496-9965-DF7C16B34B35}" presName="cycle" presStyleCnt="0"/>
      <dgm:spPr/>
    </dgm:pt>
    <dgm:pt modelId="{06DD0351-9663-450A-8909-94FA633EF8C0}" type="pres">
      <dgm:prSet presAssocID="{51C8E622-254A-4496-9965-DF7C16B34B35}" presName="srcNode" presStyleLbl="node1" presStyleIdx="0" presStyleCnt="1"/>
      <dgm:spPr/>
    </dgm:pt>
    <dgm:pt modelId="{BA3EFAB6-F9D1-4A8A-9266-ECFEC27F2A6B}" type="pres">
      <dgm:prSet presAssocID="{51C8E622-254A-4496-9965-DF7C16B34B35}" presName="conn" presStyleLbl="parChTrans1D2" presStyleIdx="0" presStyleCnt="1"/>
      <dgm:spPr/>
      <dgm:t>
        <a:bodyPr/>
        <a:lstStyle/>
        <a:p>
          <a:endParaRPr lang="ru-RU"/>
        </a:p>
      </dgm:t>
    </dgm:pt>
    <dgm:pt modelId="{C96CD6EB-D927-4E55-B534-ED7760B3415E}" type="pres">
      <dgm:prSet presAssocID="{51C8E622-254A-4496-9965-DF7C16B34B35}" presName="extraNode" presStyleLbl="node1" presStyleIdx="0" presStyleCnt="1"/>
      <dgm:spPr/>
    </dgm:pt>
    <dgm:pt modelId="{3FF8ACB6-98B2-45E9-A626-1FC24F463598}" type="pres">
      <dgm:prSet presAssocID="{51C8E622-254A-4496-9965-DF7C16B34B35}" presName="dstNode" presStyleLbl="node1" presStyleIdx="0" presStyleCnt="1"/>
      <dgm:spPr/>
    </dgm:pt>
    <dgm:pt modelId="{4852EE26-4FB0-41B6-939A-BACAB221C842}" type="pres">
      <dgm:prSet presAssocID="{BED1B6C1-CAFD-4EAC-A353-0C5B949AFD4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6406B-3C0B-40C5-A413-54081C014EDD}" type="pres">
      <dgm:prSet presAssocID="{BED1B6C1-CAFD-4EAC-A353-0C5B949AFD4B}" presName="accent_1" presStyleCnt="0"/>
      <dgm:spPr/>
    </dgm:pt>
    <dgm:pt modelId="{CE7B1018-F755-4013-BE7C-84677957FB19}" type="pres">
      <dgm:prSet presAssocID="{BED1B6C1-CAFD-4EAC-A353-0C5B949AFD4B}" presName="accentRepeatNode" presStyleLbl="solidFgAcc1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D4C91EE7-2CA5-44C6-8C15-4CADAA5020BA}" srcId="{51C8E622-254A-4496-9965-DF7C16B34B35}" destId="{BED1B6C1-CAFD-4EAC-A353-0C5B949AFD4B}" srcOrd="0" destOrd="0" parTransId="{60B39D21-2057-41DB-9CE8-5B28A1682E5F}" sibTransId="{809BAD15-964A-4153-B32B-96180BAF8D4F}"/>
    <dgm:cxn modelId="{228E4B65-E681-4039-9CB4-061BCBFCEB0D}" type="presOf" srcId="{BED1B6C1-CAFD-4EAC-A353-0C5B949AFD4B}" destId="{4852EE26-4FB0-41B6-939A-BACAB221C842}" srcOrd="0" destOrd="0" presId="urn:microsoft.com/office/officeart/2008/layout/VerticalCurvedList"/>
    <dgm:cxn modelId="{B08D2B3B-6CC6-4AF1-82C7-2D5AC41CA3F4}" type="presOf" srcId="{51C8E622-254A-4496-9965-DF7C16B34B35}" destId="{5BDBF974-FCBD-42F9-8B1D-D4AE2289EBD1}" srcOrd="0" destOrd="0" presId="urn:microsoft.com/office/officeart/2008/layout/VerticalCurvedList"/>
    <dgm:cxn modelId="{B80DBF9E-9271-4298-8B4F-3A0D4BE72DEC}" type="presOf" srcId="{809BAD15-964A-4153-B32B-96180BAF8D4F}" destId="{BA3EFAB6-F9D1-4A8A-9266-ECFEC27F2A6B}" srcOrd="0" destOrd="0" presId="urn:microsoft.com/office/officeart/2008/layout/VerticalCurvedList"/>
    <dgm:cxn modelId="{2259B636-99D2-4373-BBC2-BA427CC8F6F7}" type="presParOf" srcId="{5BDBF974-FCBD-42F9-8B1D-D4AE2289EBD1}" destId="{C77B9FD4-845A-499A-9C51-94ACAE0BECE1}" srcOrd="0" destOrd="0" presId="urn:microsoft.com/office/officeart/2008/layout/VerticalCurvedList"/>
    <dgm:cxn modelId="{8BB47944-4BD8-40EE-91CE-CA99434F6EED}" type="presParOf" srcId="{C77B9FD4-845A-499A-9C51-94ACAE0BECE1}" destId="{ED2BF8A3-2E79-47E0-8C1E-33C1CA093C34}" srcOrd="0" destOrd="0" presId="urn:microsoft.com/office/officeart/2008/layout/VerticalCurvedList"/>
    <dgm:cxn modelId="{FF93AE58-F20C-4119-9B3C-9BD13B00D20E}" type="presParOf" srcId="{ED2BF8A3-2E79-47E0-8C1E-33C1CA093C34}" destId="{06DD0351-9663-450A-8909-94FA633EF8C0}" srcOrd="0" destOrd="0" presId="urn:microsoft.com/office/officeart/2008/layout/VerticalCurvedList"/>
    <dgm:cxn modelId="{1B14E208-01D4-4921-A8E1-0E934C1E0A62}" type="presParOf" srcId="{ED2BF8A3-2E79-47E0-8C1E-33C1CA093C34}" destId="{BA3EFAB6-F9D1-4A8A-9266-ECFEC27F2A6B}" srcOrd="1" destOrd="0" presId="urn:microsoft.com/office/officeart/2008/layout/VerticalCurvedList"/>
    <dgm:cxn modelId="{AE84EFFC-B27A-424F-BABC-77B0EE345C6C}" type="presParOf" srcId="{ED2BF8A3-2E79-47E0-8C1E-33C1CA093C34}" destId="{C96CD6EB-D927-4E55-B534-ED7760B3415E}" srcOrd="2" destOrd="0" presId="urn:microsoft.com/office/officeart/2008/layout/VerticalCurvedList"/>
    <dgm:cxn modelId="{EDD5893E-51D1-4E08-B7A3-434FE28DC670}" type="presParOf" srcId="{ED2BF8A3-2E79-47E0-8C1E-33C1CA093C34}" destId="{3FF8ACB6-98B2-45E9-A626-1FC24F463598}" srcOrd="3" destOrd="0" presId="urn:microsoft.com/office/officeart/2008/layout/VerticalCurvedList"/>
    <dgm:cxn modelId="{4C82B762-9CC2-4950-AEE6-914287293A29}" type="presParOf" srcId="{C77B9FD4-845A-499A-9C51-94ACAE0BECE1}" destId="{4852EE26-4FB0-41B6-939A-BACAB221C842}" srcOrd="1" destOrd="0" presId="urn:microsoft.com/office/officeart/2008/layout/VerticalCurvedList"/>
    <dgm:cxn modelId="{6F155D04-08AA-40E1-97BB-E133D47DCEF1}" type="presParOf" srcId="{C77B9FD4-845A-499A-9C51-94ACAE0BECE1}" destId="{1646406B-3C0B-40C5-A413-54081C014EDD}" srcOrd="2" destOrd="0" presId="urn:microsoft.com/office/officeart/2008/layout/VerticalCurvedList"/>
    <dgm:cxn modelId="{2F79D1EA-2C4E-4A4E-A060-26563DF88068}" type="presParOf" srcId="{1646406B-3C0B-40C5-A413-54081C014EDD}" destId="{CE7B1018-F755-4013-BE7C-84677957FB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AB9ED-27FF-412D-B830-26D2E283631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4563974-B25C-4830-8F13-872C74BF9AE7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Идея создания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Волгодонске мобильной детско-юношеской автошколы появилась не случайно, она основана на актуальной проблеме: ежегодно в Волгодонске происходят ДТП с участием детей, в которых они получают травмы, и, к сожалению, есть случаи со смертельным исходом.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E1613-58F0-445A-9035-A8D923DB3137}" type="parTrans" cxnId="{FCBE3DAC-0210-462B-A05F-9E002262C968}">
      <dgm:prSet/>
      <dgm:spPr/>
      <dgm:t>
        <a:bodyPr/>
        <a:lstStyle/>
        <a:p>
          <a:endParaRPr lang="ru-RU"/>
        </a:p>
      </dgm:t>
    </dgm:pt>
    <dgm:pt modelId="{8B500D7E-DDC6-4838-914E-C2EDB50A7E12}" type="sibTrans" cxnId="{FCBE3DAC-0210-462B-A05F-9E002262C968}">
      <dgm:prSet/>
      <dgm:spPr/>
      <dgm:t>
        <a:bodyPr/>
        <a:lstStyle/>
        <a:p>
          <a:endParaRPr lang="ru-RU"/>
        </a:p>
      </dgm:t>
    </dgm:pt>
    <dgm:pt modelId="{BEC62D3D-5ED0-49E5-BFE6-F428AA76220B}" type="pres">
      <dgm:prSet presAssocID="{7EEAB9ED-27FF-412D-B830-26D2E28363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AF517-1E1D-466A-AAC0-C858FE774504}" type="pres">
      <dgm:prSet presAssocID="{44563974-B25C-4830-8F13-872C74BF9AE7}" presName="parentText" presStyleLbl="node1" presStyleIdx="0" presStyleCnt="1" custLinFactNeighborX="1236" custLinFactNeighborY="-33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F3D20-CAE2-44BD-9764-1CE5D346FA2F}" type="presOf" srcId="{44563974-B25C-4830-8F13-872C74BF9AE7}" destId="{924AF517-1E1D-466A-AAC0-C858FE774504}" srcOrd="0" destOrd="0" presId="urn:microsoft.com/office/officeart/2005/8/layout/vList2"/>
    <dgm:cxn modelId="{7CFED400-8811-4488-96D3-0194081D2FF0}" type="presOf" srcId="{7EEAB9ED-27FF-412D-B830-26D2E283631E}" destId="{BEC62D3D-5ED0-49E5-BFE6-F428AA76220B}" srcOrd="0" destOrd="0" presId="urn:microsoft.com/office/officeart/2005/8/layout/vList2"/>
    <dgm:cxn modelId="{FCBE3DAC-0210-462B-A05F-9E002262C968}" srcId="{7EEAB9ED-27FF-412D-B830-26D2E283631E}" destId="{44563974-B25C-4830-8F13-872C74BF9AE7}" srcOrd="0" destOrd="0" parTransId="{FBBE1613-58F0-445A-9035-A8D923DB3137}" sibTransId="{8B500D7E-DDC6-4838-914E-C2EDB50A7E12}"/>
    <dgm:cxn modelId="{45E819F4-F297-4234-A894-4210FE21C75B}" type="presParOf" srcId="{BEC62D3D-5ED0-49E5-BFE6-F428AA76220B}" destId="{924AF517-1E1D-466A-AAC0-C858FE7745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651968-4484-4436-AF89-FC94D03E93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801233-4579-4AEB-AD17-AFC8BB81CF55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Дорожно-транспортный травматизм школьников является проблемой общегосударственного масштаба: ежегодно в России регистрируется более 2 млн. таких случаев - дети не только получают травмы и урон здоровью, но, и, к сожалению, погибают.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B1BED-2CB7-4E61-A725-D7934C0EA9FC}" type="parTrans" cxnId="{4849D9DA-69FE-42D5-A967-E1628D7D48A4}">
      <dgm:prSet/>
      <dgm:spPr/>
      <dgm:t>
        <a:bodyPr/>
        <a:lstStyle/>
        <a:p>
          <a:endParaRPr lang="ru-RU"/>
        </a:p>
      </dgm:t>
    </dgm:pt>
    <dgm:pt modelId="{D9088267-7EA0-483E-8711-ACB6A17C2CF5}" type="sibTrans" cxnId="{4849D9DA-69FE-42D5-A967-E1628D7D48A4}">
      <dgm:prSet/>
      <dgm:spPr/>
      <dgm:t>
        <a:bodyPr/>
        <a:lstStyle/>
        <a:p>
          <a:endParaRPr lang="ru-RU"/>
        </a:p>
      </dgm:t>
    </dgm:pt>
    <dgm:pt modelId="{D047D0CE-2CDB-4DD8-8948-21292DDC5C47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данным отдела ГИБДД межмуниципального управления МВД России «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Волгодонское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чаще всего травмируются школьники в возрасте до 16 лет</a:t>
          </a:r>
          <a:r>
            <a:rPr lang="ru-RU" dirty="0" smtClean="0"/>
            <a:t>. </a:t>
          </a:r>
          <a:endParaRPr lang="ru-RU" dirty="0"/>
        </a:p>
      </dgm:t>
    </dgm:pt>
    <dgm:pt modelId="{CA0DCC90-3B44-445D-85ED-34404063EE71}" type="parTrans" cxnId="{FDDAF62E-6A0B-4C25-AD6E-48C7CF09846F}">
      <dgm:prSet/>
      <dgm:spPr/>
      <dgm:t>
        <a:bodyPr/>
        <a:lstStyle/>
        <a:p>
          <a:endParaRPr lang="ru-RU"/>
        </a:p>
      </dgm:t>
    </dgm:pt>
    <dgm:pt modelId="{6D5BFCBA-256D-4324-9C31-44DDDE71EF4C}" type="sibTrans" cxnId="{FDDAF62E-6A0B-4C25-AD6E-48C7CF09846F}">
      <dgm:prSet/>
      <dgm:spPr/>
      <dgm:t>
        <a:bodyPr/>
        <a:lstStyle/>
        <a:p>
          <a:endParaRPr lang="ru-RU"/>
        </a:p>
      </dgm:t>
    </dgm:pt>
    <dgm:pt modelId="{6301A0C8-6A8E-4BE2-A3E3-2E154FC9F056}" type="pres">
      <dgm:prSet presAssocID="{6B651968-4484-4436-AF89-FC94D03E93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E542E5-B84D-4AA2-B188-242E5171CEB8}" type="pres">
      <dgm:prSet presAssocID="{3D801233-4579-4AEB-AD17-AFC8BB81CF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11D37-523F-44B8-BD8F-C0E3985D91DA}" type="pres">
      <dgm:prSet presAssocID="{D9088267-7EA0-483E-8711-ACB6A17C2CF5}" presName="spacer" presStyleCnt="0"/>
      <dgm:spPr/>
    </dgm:pt>
    <dgm:pt modelId="{59974EE1-8D68-4013-8C7C-9292B8A9376F}" type="pres">
      <dgm:prSet presAssocID="{D047D0CE-2CDB-4DD8-8948-21292DDC5C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3ED60B-6B31-4B39-BF74-E4D5E8102804}" type="presOf" srcId="{D047D0CE-2CDB-4DD8-8948-21292DDC5C47}" destId="{59974EE1-8D68-4013-8C7C-9292B8A9376F}" srcOrd="0" destOrd="0" presId="urn:microsoft.com/office/officeart/2005/8/layout/vList2"/>
    <dgm:cxn modelId="{4849D9DA-69FE-42D5-A967-E1628D7D48A4}" srcId="{6B651968-4484-4436-AF89-FC94D03E93D0}" destId="{3D801233-4579-4AEB-AD17-AFC8BB81CF55}" srcOrd="0" destOrd="0" parTransId="{AF7B1BED-2CB7-4E61-A725-D7934C0EA9FC}" sibTransId="{D9088267-7EA0-483E-8711-ACB6A17C2CF5}"/>
    <dgm:cxn modelId="{922C9920-2ACD-434B-812B-B51835CA1689}" type="presOf" srcId="{3D801233-4579-4AEB-AD17-AFC8BB81CF55}" destId="{BEE542E5-B84D-4AA2-B188-242E5171CEB8}" srcOrd="0" destOrd="0" presId="urn:microsoft.com/office/officeart/2005/8/layout/vList2"/>
    <dgm:cxn modelId="{495FAE20-ED66-4233-805A-24920723FB24}" type="presOf" srcId="{6B651968-4484-4436-AF89-FC94D03E93D0}" destId="{6301A0C8-6A8E-4BE2-A3E3-2E154FC9F056}" srcOrd="0" destOrd="0" presId="urn:microsoft.com/office/officeart/2005/8/layout/vList2"/>
    <dgm:cxn modelId="{FDDAF62E-6A0B-4C25-AD6E-48C7CF09846F}" srcId="{6B651968-4484-4436-AF89-FC94D03E93D0}" destId="{D047D0CE-2CDB-4DD8-8948-21292DDC5C47}" srcOrd="1" destOrd="0" parTransId="{CA0DCC90-3B44-445D-85ED-34404063EE71}" sibTransId="{6D5BFCBA-256D-4324-9C31-44DDDE71EF4C}"/>
    <dgm:cxn modelId="{6A3696AC-CBF3-4E4C-A99E-A49C204925D6}" type="presParOf" srcId="{6301A0C8-6A8E-4BE2-A3E3-2E154FC9F056}" destId="{BEE542E5-B84D-4AA2-B188-242E5171CEB8}" srcOrd="0" destOrd="0" presId="urn:microsoft.com/office/officeart/2005/8/layout/vList2"/>
    <dgm:cxn modelId="{8CBE3280-EBE5-47DF-B715-184B0A927717}" type="presParOf" srcId="{6301A0C8-6A8E-4BE2-A3E3-2E154FC9F056}" destId="{66D11D37-523F-44B8-BD8F-C0E3985D91DA}" srcOrd="1" destOrd="0" presId="urn:microsoft.com/office/officeart/2005/8/layout/vList2"/>
    <dgm:cxn modelId="{989669BB-336D-4752-99EB-101F2CB6D4AA}" type="presParOf" srcId="{6301A0C8-6A8E-4BE2-A3E3-2E154FC9F056}" destId="{59974EE1-8D68-4013-8C7C-9292B8A937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C8E622-254A-4496-9965-DF7C16B34B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1B6C1-CAFD-4EAC-A353-0C5B949AFD4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Социальный образовательный проект </a:t>
          </a:r>
          <a:endParaRPr lang="ru-RU" dirty="0"/>
        </a:p>
      </dgm:t>
    </dgm:pt>
    <dgm:pt modelId="{60B39D21-2057-41DB-9CE8-5B28A1682E5F}" type="parTrans" cxnId="{D4C91EE7-2CA5-44C6-8C15-4CADAA5020BA}">
      <dgm:prSet/>
      <dgm:spPr/>
      <dgm:t>
        <a:bodyPr/>
        <a:lstStyle/>
        <a:p>
          <a:endParaRPr lang="ru-RU"/>
        </a:p>
      </dgm:t>
    </dgm:pt>
    <dgm:pt modelId="{809BAD15-964A-4153-B32B-96180BAF8D4F}" type="sibTrans" cxnId="{D4C91EE7-2CA5-44C6-8C15-4CADAA5020B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BDBF974-FCBD-42F9-8B1D-D4AE2289EBD1}" type="pres">
      <dgm:prSet presAssocID="{51C8E622-254A-4496-9965-DF7C16B34B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7B9FD4-845A-499A-9C51-94ACAE0BECE1}" type="pres">
      <dgm:prSet presAssocID="{51C8E622-254A-4496-9965-DF7C16B34B35}" presName="Name1" presStyleCnt="0"/>
      <dgm:spPr/>
    </dgm:pt>
    <dgm:pt modelId="{ED2BF8A3-2E79-47E0-8C1E-33C1CA093C34}" type="pres">
      <dgm:prSet presAssocID="{51C8E622-254A-4496-9965-DF7C16B34B35}" presName="cycle" presStyleCnt="0"/>
      <dgm:spPr/>
    </dgm:pt>
    <dgm:pt modelId="{06DD0351-9663-450A-8909-94FA633EF8C0}" type="pres">
      <dgm:prSet presAssocID="{51C8E622-254A-4496-9965-DF7C16B34B35}" presName="srcNode" presStyleLbl="node1" presStyleIdx="0" presStyleCnt="1"/>
      <dgm:spPr/>
    </dgm:pt>
    <dgm:pt modelId="{BA3EFAB6-F9D1-4A8A-9266-ECFEC27F2A6B}" type="pres">
      <dgm:prSet presAssocID="{51C8E622-254A-4496-9965-DF7C16B34B35}" presName="conn" presStyleLbl="parChTrans1D2" presStyleIdx="0" presStyleCnt="1"/>
      <dgm:spPr/>
      <dgm:t>
        <a:bodyPr/>
        <a:lstStyle/>
        <a:p>
          <a:endParaRPr lang="ru-RU"/>
        </a:p>
      </dgm:t>
    </dgm:pt>
    <dgm:pt modelId="{C96CD6EB-D927-4E55-B534-ED7760B3415E}" type="pres">
      <dgm:prSet presAssocID="{51C8E622-254A-4496-9965-DF7C16B34B35}" presName="extraNode" presStyleLbl="node1" presStyleIdx="0" presStyleCnt="1"/>
      <dgm:spPr/>
    </dgm:pt>
    <dgm:pt modelId="{3FF8ACB6-98B2-45E9-A626-1FC24F463598}" type="pres">
      <dgm:prSet presAssocID="{51C8E622-254A-4496-9965-DF7C16B34B35}" presName="dstNode" presStyleLbl="node1" presStyleIdx="0" presStyleCnt="1"/>
      <dgm:spPr/>
    </dgm:pt>
    <dgm:pt modelId="{4852EE26-4FB0-41B6-939A-BACAB221C842}" type="pres">
      <dgm:prSet presAssocID="{BED1B6C1-CAFD-4EAC-A353-0C5B949AFD4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6406B-3C0B-40C5-A413-54081C014EDD}" type="pres">
      <dgm:prSet presAssocID="{BED1B6C1-CAFD-4EAC-A353-0C5B949AFD4B}" presName="accent_1" presStyleCnt="0"/>
      <dgm:spPr/>
    </dgm:pt>
    <dgm:pt modelId="{CE7B1018-F755-4013-BE7C-84677957FB19}" type="pres">
      <dgm:prSet presAssocID="{BED1B6C1-CAFD-4EAC-A353-0C5B949AFD4B}" presName="accentRepeatNode" presStyleLbl="solidFgAcc1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4F14DEDE-3EC4-4F68-8415-B0AF3EFB8028}" type="presOf" srcId="{BED1B6C1-CAFD-4EAC-A353-0C5B949AFD4B}" destId="{4852EE26-4FB0-41B6-939A-BACAB221C842}" srcOrd="0" destOrd="0" presId="urn:microsoft.com/office/officeart/2008/layout/VerticalCurvedList"/>
    <dgm:cxn modelId="{F618C5C6-D43C-4D8E-A311-A5BE3AAB249D}" type="presOf" srcId="{809BAD15-964A-4153-B32B-96180BAF8D4F}" destId="{BA3EFAB6-F9D1-4A8A-9266-ECFEC27F2A6B}" srcOrd="0" destOrd="0" presId="urn:microsoft.com/office/officeart/2008/layout/VerticalCurvedList"/>
    <dgm:cxn modelId="{D4C91EE7-2CA5-44C6-8C15-4CADAA5020BA}" srcId="{51C8E622-254A-4496-9965-DF7C16B34B35}" destId="{BED1B6C1-CAFD-4EAC-A353-0C5B949AFD4B}" srcOrd="0" destOrd="0" parTransId="{60B39D21-2057-41DB-9CE8-5B28A1682E5F}" sibTransId="{809BAD15-964A-4153-B32B-96180BAF8D4F}"/>
    <dgm:cxn modelId="{92DEEE62-12BA-41AB-8370-0009A5E826D6}" type="presOf" srcId="{51C8E622-254A-4496-9965-DF7C16B34B35}" destId="{5BDBF974-FCBD-42F9-8B1D-D4AE2289EBD1}" srcOrd="0" destOrd="0" presId="urn:microsoft.com/office/officeart/2008/layout/VerticalCurvedList"/>
    <dgm:cxn modelId="{A0017B4F-2BCD-4829-B7FB-1256E78865A0}" type="presParOf" srcId="{5BDBF974-FCBD-42F9-8B1D-D4AE2289EBD1}" destId="{C77B9FD4-845A-499A-9C51-94ACAE0BECE1}" srcOrd="0" destOrd="0" presId="urn:microsoft.com/office/officeart/2008/layout/VerticalCurvedList"/>
    <dgm:cxn modelId="{68831020-7669-411B-8306-588990E2CBCD}" type="presParOf" srcId="{C77B9FD4-845A-499A-9C51-94ACAE0BECE1}" destId="{ED2BF8A3-2E79-47E0-8C1E-33C1CA093C34}" srcOrd="0" destOrd="0" presId="urn:microsoft.com/office/officeart/2008/layout/VerticalCurvedList"/>
    <dgm:cxn modelId="{22D088BE-B66B-44F5-B691-DE1A23CD3CD5}" type="presParOf" srcId="{ED2BF8A3-2E79-47E0-8C1E-33C1CA093C34}" destId="{06DD0351-9663-450A-8909-94FA633EF8C0}" srcOrd="0" destOrd="0" presId="urn:microsoft.com/office/officeart/2008/layout/VerticalCurvedList"/>
    <dgm:cxn modelId="{0EC7FE55-2999-454D-8EC5-FFC8C77D3BD2}" type="presParOf" srcId="{ED2BF8A3-2E79-47E0-8C1E-33C1CA093C34}" destId="{BA3EFAB6-F9D1-4A8A-9266-ECFEC27F2A6B}" srcOrd="1" destOrd="0" presId="urn:microsoft.com/office/officeart/2008/layout/VerticalCurvedList"/>
    <dgm:cxn modelId="{57090F65-A507-4CE1-B38F-CBEF2495ACFE}" type="presParOf" srcId="{ED2BF8A3-2E79-47E0-8C1E-33C1CA093C34}" destId="{C96CD6EB-D927-4E55-B534-ED7760B3415E}" srcOrd="2" destOrd="0" presId="urn:microsoft.com/office/officeart/2008/layout/VerticalCurvedList"/>
    <dgm:cxn modelId="{97C34820-BCF2-4EFE-96E7-28BE950A165B}" type="presParOf" srcId="{ED2BF8A3-2E79-47E0-8C1E-33C1CA093C34}" destId="{3FF8ACB6-98B2-45E9-A626-1FC24F463598}" srcOrd="3" destOrd="0" presId="urn:microsoft.com/office/officeart/2008/layout/VerticalCurvedList"/>
    <dgm:cxn modelId="{645B0B69-219E-49B6-AF87-8FD3E52304AB}" type="presParOf" srcId="{C77B9FD4-845A-499A-9C51-94ACAE0BECE1}" destId="{4852EE26-4FB0-41B6-939A-BACAB221C842}" srcOrd="1" destOrd="0" presId="urn:microsoft.com/office/officeart/2008/layout/VerticalCurvedList"/>
    <dgm:cxn modelId="{137982F6-BF8B-4C8A-993C-5D788F3FDA1E}" type="presParOf" srcId="{C77B9FD4-845A-499A-9C51-94ACAE0BECE1}" destId="{1646406B-3C0B-40C5-A413-54081C014EDD}" srcOrd="2" destOrd="0" presId="urn:microsoft.com/office/officeart/2008/layout/VerticalCurvedList"/>
    <dgm:cxn modelId="{E2208E1C-092B-4AF9-B5B9-2804D54FE9CA}" type="presParOf" srcId="{1646406B-3C0B-40C5-A413-54081C014EDD}" destId="{CE7B1018-F755-4013-BE7C-84677957FB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22811B-9676-431E-9D42-9D775C3AC6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E3CD4-1254-48A5-B83B-C1DCED372F00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dirty="0" smtClean="0"/>
            <a:t>Детская дорожно-транспортная безопасность – одно из приоритетных направлений работы Станции юных техников. </a:t>
          </a:r>
          <a:endParaRPr lang="ru-RU" dirty="0"/>
        </a:p>
      </dgm:t>
    </dgm:pt>
    <dgm:pt modelId="{206D1B49-06EC-49DE-8673-5E5126A68C88}" type="parTrans" cxnId="{0BE92E4D-1F72-435C-8FA4-8BC789CB1B42}">
      <dgm:prSet/>
      <dgm:spPr/>
      <dgm:t>
        <a:bodyPr/>
        <a:lstStyle/>
        <a:p>
          <a:endParaRPr lang="ru-RU"/>
        </a:p>
      </dgm:t>
    </dgm:pt>
    <dgm:pt modelId="{E6AFF656-8C57-4C7B-8BEE-5FF67649A3C9}" type="sibTrans" cxnId="{0BE92E4D-1F72-435C-8FA4-8BC789CB1B42}">
      <dgm:prSet/>
      <dgm:spPr/>
      <dgm:t>
        <a:bodyPr/>
        <a:lstStyle/>
        <a:p>
          <a:endParaRPr lang="ru-RU"/>
        </a:p>
      </dgm:t>
    </dgm:pt>
    <dgm:pt modelId="{424AD0E7-7777-450B-8EEE-D2AA5E19296D}" type="pres">
      <dgm:prSet presAssocID="{5522811B-9676-431E-9D42-9D775C3AC6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127DE-3C43-420F-AED8-33E671383481}" type="pres">
      <dgm:prSet presAssocID="{BF5E3CD4-1254-48A5-B83B-C1DCED372F00}" presName="parentText" presStyleLbl="node1" presStyleIdx="0" presStyleCnt="1" custScaleY="98710" custLinFactNeighborX="-9691" custLinFactNeighborY="-175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C7579B-DE73-49B2-BC97-4B3391EEFA63}" type="presOf" srcId="{5522811B-9676-431E-9D42-9D775C3AC6FC}" destId="{424AD0E7-7777-450B-8EEE-D2AA5E19296D}" srcOrd="0" destOrd="0" presId="urn:microsoft.com/office/officeart/2005/8/layout/vList2"/>
    <dgm:cxn modelId="{9907382D-233D-48F2-9DEF-077E7C5706DD}" type="presOf" srcId="{BF5E3CD4-1254-48A5-B83B-C1DCED372F00}" destId="{184127DE-3C43-420F-AED8-33E671383481}" srcOrd="0" destOrd="0" presId="urn:microsoft.com/office/officeart/2005/8/layout/vList2"/>
    <dgm:cxn modelId="{0BE92E4D-1F72-435C-8FA4-8BC789CB1B42}" srcId="{5522811B-9676-431E-9D42-9D775C3AC6FC}" destId="{BF5E3CD4-1254-48A5-B83B-C1DCED372F00}" srcOrd="0" destOrd="0" parTransId="{206D1B49-06EC-49DE-8673-5E5126A68C88}" sibTransId="{E6AFF656-8C57-4C7B-8BEE-5FF67649A3C9}"/>
    <dgm:cxn modelId="{559DD821-DB59-43AA-B998-4CAD10FB7EA2}" type="presParOf" srcId="{424AD0E7-7777-450B-8EEE-D2AA5E19296D}" destId="{184127DE-3C43-420F-AED8-33E671383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9E3B17-2356-4EB1-803E-07606496DC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5DA002-FB99-4ED9-8795-FD0EB886B816}">
      <dgm:prSet custT="1"/>
      <dgm:spPr/>
      <dgm:t>
        <a:bodyPr/>
        <a:lstStyle/>
        <a:p>
          <a:pPr rtl="0"/>
          <a:r>
            <a:rPr lang="ru-RU" sz="2500" dirty="0" smtClean="0"/>
            <a:t>Наша задача – воспитать поколение грамотных и законопослушных участников дорожного движения. </a:t>
          </a:r>
          <a:endParaRPr lang="ru-RU" sz="2500" dirty="0"/>
        </a:p>
      </dgm:t>
    </dgm:pt>
    <dgm:pt modelId="{9AAAD707-A9F0-4A0A-A457-22F48B89043C}" type="parTrans" cxnId="{FCC15E4C-3462-46E8-9E5A-37368F0CAEC7}">
      <dgm:prSet/>
      <dgm:spPr/>
      <dgm:t>
        <a:bodyPr/>
        <a:lstStyle/>
        <a:p>
          <a:endParaRPr lang="ru-RU"/>
        </a:p>
      </dgm:t>
    </dgm:pt>
    <dgm:pt modelId="{A91CC3CE-58AE-47B1-8A89-F34F36EB0A38}" type="sibTrans" cxnId="{FCC15E4C-3462-46E8-9E5A-37368F0CAEC7}">
      <dgm:prSet/>
      <dgm:spPr/>
      <dgm:t>
        <a:bodyPr/>
        <a:lstStyle/>
        <a:p>
          <a:endParaRPr lang="ru-RU"/>
        </a:p>
      </dgm:t>
    </dgm:pt>
    <dgm:pt modelId="{4E47623B-96BF-486C-BF68-078B9C8B72DF}" type="pres">
      <dgm:prSet presAssocID="{4A9E3B17-2356-4EB1-803E-07606496DC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5F55C-7AE8-48CF-9CA1-64C99E834556}" type="pres">
      <dgm:prSet presAssocID="{D25DA002-FB99-4ED9-8795-FD0EB886B816}" presName="parentText" presStyleLbl="node1" presStyleIdx="0" presStyleCnt="1" custScaleY="100014" custLinFactNeighborX="18254" custLinFactNeighborY="-25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215CC-95E0-45D5-8952-ABA773EB4B46}" type="presOf" srcId="{D25DA002-FB99-4ED9-8795-FD0EB886B816}" destId="{4D35F55C-7AE8-48CF-9CA1-64C99E834556}" srcOrd="0" destOrd="0" presId="urn:microsoft.com/office/officeart/2005/8/layout/vList2"/>
    <dgm:cxn modelId="{FCC15E4C-3462-46E8-9E5A-37368F0CAEC7}" srcId="{4A9E3B17-2356-4EB1-803E-07606496DC36}" destId="{D25DA002-FB99-4ED9-8795-FD0EB886B816}" srcOrd="0" destOrd="0" parTransId="{9AAAD707-A9F0-4A0A-A457-22F48B89043C}" sibTransId="{A91CC3CE-58AE-47B1-8A89-F34F36EB0A38}"/>
    <dgm:cxn modelId="{4C2EE31D-4378-4D7B-8C40-CFB152D7BC05}" type="presOf" srcId="{4A9E3B17-2356-4EB1-803E-07606496DC36}" destId="{4E47623B-96BF-486C-BF68-078B9C8B72DF}" srcOrd="0" destOrd="0" presId="urn:microsoft.com/office/officeart/2005/8/layout/vList2"/>
    <dgm:cxn modelId="{859177EC-A137-444B-8CDD-BF9765DA8077}" type="presParOf" srcId="{4E47623B-96BF-486C-BF68-078B9C8B72DF}" destId="{4D35F55C-7AE8-48CF-9CA1-64C99E8345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C8E622-254A-4496-9965-DF7C16B34B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1B6C1-CAFD-4EAC-A353-0C5B949AFD4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Социальный образовательный проект </a:t>
          </a:r>
          <a:endParaRPr lang="ru-RU" dirty="0"/>
        </a:p>
      </dgm:t>
    </dgm:pt>
    <dgm:pt modelId="{60B39D21-2057-41DB-9CE8-5B28A1682E5F}" type="parTrans" cxnId="{D4C91EE7-2CA5-44C6-8C15-4CADAA5020BA}">
      <dgm:prSet/>
      <dgm:spPr/>
      <dgm:t>
        <a:bodyPr/>
        <a:lstStyle/>
        <a:p>
          <a:endParaRPr lang="ru-RU"/>
        </a:p>
      </dgm:t>
    </dgm:pt>
    <dgm:pt modelId="{809BAD15-964A-4153-B32B-96180BAF8D4F}" type="sibTrans" cxnId="{D4C91EE7-2CA5-44C6-8C15-4CADAA5020B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BDBF974-FCBD-42F9-8B1D-D4AE2289EBD1}" type="pres">
      <dgm:prSet presAssocID="{51C8E622-254A-4496-9965-DF7C16B34B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7B9FD4-845A-499A-9C51-94ACAE0BECE1}" type="pres">
      <dgm:prSet presAssocID="{51C8E622-254A-4496-9965-DF7C16B34B35}" presName="Name1" presStyleCnt="0"/>
      <dgm:spPr/>
    </dgm:pt>
    <dgm:pt modelId="{ED2BF8A3-2E79-47E0-8C1E-33C1CA093C34}" type="pres">
      <dgm:prSet presAssocID="{51C8E622-254A-4496-9965-DF7C16B34B35}" presName="cycle" presStyleCnt="0"/>
      <dgm:spPr/>
    </dgm:pt>
    <dgm:pt modelId="{06DD0351-9663-450A-8909-94FA633EF8C0}" type="pres">
      <dgm:prSet presAssocID="{51C8E622-254A-4496-9965-DF7C16B34B35}" presName="srcNode" presStyleLbl="node1" presStyleIdx="0" presStyleCnt="1"/>
      <dgm:spPr/>
    </dgm:pt>
    <dgm:pt modelId="{BA3EFAB6-F9D1-4A8A-9266-ECFEC27F2A6B}" type="pres">
      <dgm:prSet presAssocID="{51C8E622-254A-4496-9965-DF7C16B34B35}" presName="conn" presStyleLbl="parChTrans1D2" presStyleIdx="0" presStyleCnt="1"/>
      <dgm:spPr/>
      <dgm:t>
        <a:bodyPr/>
        <a:lstStyle/>
        <a:p>
          <a:endParaRPr lang="ru-RU"/>
        </a:p>
      </dgm:t>
    </dgm:pt>
    <dgm:pt modelId="{C96CD6EB-D927-4E55-B534-ED7760B3415E}" type="pres">
      <dgm:prSet presAssocID="{51C8E622-254A-4496-9965-DF7C16B34B35}" presName="extraNode" presStyleLbl="node1" presStyleIdx="0" presStyleCnt="1"/>
      <dgm:spPr/>
    </dgm:pt>
    <dgm:pt modelId="{3FF8ACB6-98B2-45E9-A626-1FC24F463598}" type="pres">
      <dgm:prSet presAssocID="{51C8E622-254A-4496-9965-DF7C16B34B35}" presName="dstNode" presStyleLbl="node1" presStyleIdx="0" presStyleCnt="1"/>
      <dgm:spPr/>
    </dgm:pt>
    <dgm:pt modelId="{4852EE26-4FB0-41B6-939A-BACAB221C842}" type="pres">
      <dgm:prSet presAssocID="{BED1B6C1-CAFD-4EAC-A353-0C5B949AFD4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6406B-3C0B-40C5-A413-54081C014EDD}" type="pres">
      <dgm:prSet presAssocID="{BED1B6C1-CAFD-4EAC-A353-0C5B949AFD4B}" presName="accent_1" presStyleCnt="0"/>
      <dgm:spPr/>
    </dgm:pt>
    <dgm:pt modelId="{CE7B1018-F755-4013-BE7C-84677957FB19}" type="pres">
      <dgm:prSet presAssocID="{BED1B6C1-CAFD-4EAC-A353-0C5B949AFD4B}" presName="accentRepeatNode" presStyleLbl="solidFgAcc1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3563300E-19B7-4371-970E-56887DEF5621}" type="presOf" srcId="{809BAD15-964A-4153-B32B-96180BAF8D4F}" destId="{BA3EFAB6-F9D1-4A8A-9266-ECFEC27F2A6B}" srcOrd="0" destOrd="0" presId="urn:microsoft.com/office/officeart/2008/layout/VerticalCurvedList"/>
    <dgm:cxn modelId="{F1D5F221-14D4-4E2A-B362-59879B99A7D0}" type="presOf" srcId="{BED1B6C1-CAFD-4EAC-A353-0C5B949AFD4B}" destId="{4852EE26-4FB0-41B6-939A-BACAB221C842}" srcOrd="0" destOrd="0" presId="urn:microsoft.com/office/officeart/2008/layout/VerticalCurvedList"/>
    <dgm:cxn modelId="{D4C91EE7-2CA5-44C6-8C15-4CADAA5020BA}" srcId="{51C8E622-254A-4496-9965-DF7C16B34B35}" destId="{BED1B6C1-CAFD-4EAC-A353-0C5B949AFD4B}" srcOrd="0" destOrd="0" parTransId="{60B39D21-2057-41DB-9CE8-5B28A1682E5F}" sibTransId="{809BAD15-964A-4153-B32B-96180BAF8D4F}"/>
    <dgm:cxn modelId="{887E9468-E688-4C3C-B87A-39AFE3F1A36D}" type="presOf" srcId="{51C8E622-254A-4496-9965-DF7C16B34B35}" destId="{5BDBF974-FCBD-42F9-8B1D-D4AE2289EBD1}" srcOrd="0" destOrd="0" presId="urn:microsoft.com/office/officeart/2008/layout/VerticalCurvedList"/>
    <dgm:cxn modelId="{BFDBFB42-41BA-4946-B37C-96C935CD23AB}" type="presParOf" srcId="{5BDBF974-FCBD-42F9-8B1D-D4AE2289EBD1}" destId="{C77B9FD4-845A-499A-9C51-94ACAE0BECE1}" srcOrd="0" destOrd="0" presId="urn:microsoft.com/office/officeart/2008/layout/VerticalCurvedList"/>
    <dgm:cxn modelId="{333E0480-2968-439D-90E4-E49D89618340}" type="presParOf" srcId="{C77B9FD4-845A-499A-9C51-94ACAE0BECE1}" destId="{ED2BF8A3-2E79-47E0-8C1E-33C1CA093C34}" srcOrd="0" destOrd="0" presId="urn:microsoft.com/office/officeart/2008/layout/VerticalCurvedList"/>
    <dgm:cxn modelId="{03E7279A-478F-4595-9CDC-6CB054419EE1}" type="presParOf" srcId="{ED2BF8A3-2E79-47E0-8C1E-33C1CA093C34}" destId="{06DD0351-9663-450A-8909-94FA633EF8C0}" srcOrd="0" destOrd="0" presId="urn:microsoft.com/office/officeart/2008/layout/VerticalCurvedList"/>
    <dgm:cxn modelId="{3219BE91-97B4-40D6-83C3-0CAB75B07490}" type="presParOf" srcId="{ED2BF8A3-2E79-47E0-8C1E-33C1CA093C34}" destId="{BA3EFAB6-F9D1-4A8A-9266-ECFEC27F2A6B}" srcOrd="1" destOrd="0" presId="urn:microsoft.com/office/officeart/2008/layout/VerticalCurvedList"/>
    <dgm:cxn modelId="{ABF8D314-0605-4063-8E54-88A4670D0BCA}" type="presParOf" srcId="{ED2BF8A3-2E79-47E0-8C1E-33C1CA093C34}" destId="{C96CD6EB-D927-4E55-B534-ED7760B3415E}" srcOrd="2" destOrd="0" presId="urn:microsoft.com/office/officeart/2008/layout/VerticalCurvedList"/>
    <dgm:cxn modelId="{0E7ABF73-8702-445E-8A24-61E00EFC7C4D}" type="presParOf" srcId="{ED2BF8A3-2E79-47E0-8C1E-33C1CA093C34}" destId="{3FF8ACB6-98B2-45E9-A626-1FC24F463598}" srcOrd="3" destOrd="0" presId="urn:microsoft.com/office/officeart/2008/layout/VerticalCurvedList"/>
    <dgm:cxn modelId="{E3A1D4D5-B518-4E29-B35F-3324F3D0DA4D}" type="presParOf" srcId="{C77B9FD4-845A-499A-9C51-94ACAE0BECE1}" destId="{4852EE26-4FB0-41B6-939A-BACAB221C842}" srcOrd="1" destOrd="0" presId="urn:microsoft.com/office/officeart/2008/layout/VerticalCurvedList"/>
    <dgm:cxn modelId="{4A19DCCB-B4E8-4B55-8907-CAFC47E4291C}" type="presParOf" srcId="{C77B9FD4-845A-499A-9C51-94ACAE0BECE1}" destId="{1646406B-3C0B-40C5-A413-54081C014EDD}" srcOrd="2" destOrd="0" presId="urn:microsoft.com/office/officeart/2008/layout/VerticalCurvedList"/>
    <dgm:cxn modelId="{23B2198E-B102-4EC4-86F9-E93C2C7D18EF}" type="presParOf" srcId="{1646406B-3C0B-40C5-A413-54081C014EDD}" destId="{CE7B1018-F755-4013-BE7C-84677957FB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22811B-9676-431E-9D42-9D775C3AC6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4AD0E7-7777-450B-8EEE-D2AA5E19296D}" type="pres">
      <dgm:prSet presAssocID="{5522811B-9676-431E-9D42-9D775C3AC6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46C5E5D-FCE9-4E41-A9E6-1A2DCBC4D1E1}" type="presOf" srcId="{5522811B-9676-431E-9D42-9D775C3AC6FC}" destId="{424AD0E7-7777-450B-8EEE-D2AA5E19296D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EFAB6-F9D1-4A8A-9266-ECFEC27F2A6B}">
      <dsp:nvSpPr>
        <dsp:cNvPr id="0" name=""/>
        <dsp:cNvSpPr/>
      </dsp:nvSpPr>
      <dsp:spPr>
        <a:xfrm>
          <a:off x="-1663265" y="-281697"/>
          <a:ext cx="2169773" cy="2169773"/>
        </a:xfrm>
        <a:prstGeom prst="blockArc">
          <a:avLst>
            <a:gd name="adj1" fmla="val 18900000"/>
            <a:gd name="adj2" fmla="val 2700000"/>
            <a:gd name="adj3" fmla="val 995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852EE26-4FB0-41B6-939A-BACAB221C842}">
      <dsp:nvSpPr>
        <dsp:cNvPr id="0" name=""/>
        <dsp:cNvSpPr/>
      </dsp:nvSpPr>
      <dsp:spPr>
        <a:xfrm>
          <a:off x="493525" y="408368"/>
          <a:ext cx="7670772" cy="789641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7532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Социальный образовательный проект </a:t>
          </a:r>
          <a:endParaRPr lang="ru-RU" sz="3200" kern="1200" dirty="0"/>
        </a:p>
      </dsp:txBody>
      <dsp:txXfrm>
        <a:off x="493525" y="408368"/>
        <a:ext cx="7670772" cy="789641"/>
      </dsp:txXfrm>
    </dsp:sp>
    <dsp:sp modelId="{CE7B1018-F755-4013-BE7C-84677957FB19}">
      <dsp:nvSpPr>
        <dsp:cNvPr id="0" name=""/>
        <dsp:cNvSpPr/>
      </dsp:nvSpPr>
      <dsp:spPr>
        <a:xfrm>
          <a:off x="0" y="309663"/>
          <a:ext cx="987051" cy="987051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35431-5F2A-42F7-8971-37B21A3B4852}">
      <dsp:nvSpPr>
        <dsp:cNvPr id="0" name=""/>
        <dsp:cNvSpPr/>
      </dsp:nvSpPr>
      <dsp:spPr>
        <a:xfrm>
          <a:off x="-3971086" y="-609657"/>
          <a:ext cx="4732441" cy="4732441"/>
        </a:xfrm>
        <a:prstGeom prst="blockArc">
          <a:avLst>
            <a:gd name="adj1" fmla="val 18900000"/>
            <a:gd name="adj2" fmla="val 2700000"/>
            <a:gd name="adj3" fmla="val 4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9122E-A545-4249-A48B-22D1FC766302}">
      <dsp:nvSpPr>
        <dsp:cNvPr id="0" name=""/>
        <dsp:cNvSpPr/>
      </dsp:nvSpPr>
      <dsp:spPr>
        <a:xfrm>
          <a:off x="284801" y="185001"/>
          <a:ext cx="8147694" cy="369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7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-городские соревнования «Юный велосипедист»</a:t>
          </a:r>
          <a:endParaRPr lang="ru-RU" sz="1800" kern="1200" dirty="0"/>
        </a:p>
      </dsp:txBody>
      <dsp:txXfrm>
        <a:off x="284801" y="185001"/>
        <a:ext cx="8147694" cy="369861"/>
      </dsp:txXfrm>
    </dsp:sp>
    <dsp:sp modelId="{47A08A72-923A-4221-9CFF-61BF3D82C43B}">
      <dsp:nvSpPr>
        <dsp:cNvPr id="0" name=""/>
        <dsp:cNvSpPr/>
      </dsp:nvSpPr>
      <dsp:spPr>
        <a:xfrm>
          <a:off x="53637" y="138768"/>
          <a:ext cx="462327" cy="462327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191E59D3-F8F3-4ACB-A55C-32EB8186DCDD}">
      <dsp:nvSpPr>
        <dsp:cNvPr id="0" name=""/>
        <dsp:cNvSpPr/>
      </dsp:nvSpPr>
      <dsp:spPr>
        <a:xfrm>
          <a:off x="589038" y="739723"/>
          <a:ext cx="7843457" cy="369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7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-городские соревнования «Юный скутерист»</a:t>
          </a:r>
          <a:endParaRPr lang="ru-RU" sz="1800" kern="1200" dirty="0"/>
        </a:p>
      </dsp:txBody>
      <dsp:txXfrm>
        <a:off x="589038" y="739723"/>
        <a:ext cx="7843457" cy="369861"/>
      </dsp:txXfrm>
    </dsp:sp>
    <dsp:sp modelId="{6AB9EF35-0C2E-4A59-9891-D17B692FB67E}">
      <dsp:nvSpPr>
        <dsp:cNvPr id="0" name=""/>
        <dsp:cNvSpPr/>
      </dsp:nvSpPr>
      <dsp:spPr>
        <a:xfrm>
          <a:off x="357874" y="693491"/>
          <a:ext cx="462327" cy="462327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F9EF042E-9811-4AD5-A184-9B13D36D854A}">
      <dsp:nvSpPr>
        <dsp:cNvPr id="0" name=""/>
        <dsp:cNvSpPr/>
      </dsp:nvSpPr>
      <dsp:spPr>
        <a:xfrm>
          <a:off x="728158" y="1294446"/>
          <a:ext cx="7704337" cy="369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7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-городской этап Всероссийского конкурса-фестиваля «Безопасное колесо» </a:t>
          </a:r>
          <a:endParaRPr lang="ru-RU" sz="1800" kern="1200" dirty="0"/>
        </a:p>
      </dsp:txBody>
      <dsp:txXfrm>
        <a:off x="728158" y="1294446"/>
        <a:ext cx="7704337" cy="369861"/>
      </dsp:txXfrm>
    </dsp:sp>
    <dsp:sp modelId="{A96A9037-300F-4D22-8DE7-A086B0C29793}">
      <dsp:nvSpPr>
        <dsp:cNvPr id="0" name=""/>
        <dsp:cNvSpPr/>
      </dsp:nvSpPr>
      <dsp:spPr>
        <a:xfrm>
          <a:off x="496994" y="1248213"/>
          <a:ext cx="462327" cy="462327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1E0EE812-CEC9-405D-9B8D-917A795FD892}">
      <dsp:nvSpPr>
        <dsp:cNvPr id="0" name=""/>
        <dsp:cNvSpPr/>
      </dsp:nvSpPr>
      <dsp:spPr>
        <a:xfrm>
          <a:off x="728158" y="1848817"/>
          <a:ext cx="7704337" cy="369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7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-городская игра-конкурс для младших школьников «Веселый светофор»</a:t>
          </a:r>
          <a:endParaRPr lang="ru-RU" sz="1800" kern="1200" dirty="0"/>
        </a:p>
      </dsp:txBody>
      <dsp:txXfrm>
        <a:off x="728158" y="1848817"/>
        <a:ext cx="7704337" cy="369861"/>
      </dsp:txXfrm>
    </dsp:sp>
    <dsp:sp modelId="{10045884-92E1-4564-A339-BAA603BB0EA6}">
      <dsp:nvSpPr>
        <dsp:cNvPr id="0" name=""/>
        <dsp:cNvSpPr/>
      </dsp:nvSpPr>
      <dsp:spPr>
        <a:xfrm>
          <a:off x="496994" y="1802584"/>
          <a:ext cx="462327" cy="462327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12EEB690-FCFC-4C59-A3DF-B3E6A4E93219}">
      <dsp:nvSpPr>
        <dsp:cNvPr id="0" name=""/>
        <dsp:cNvSpPr/>
      </dsp:nvSpPr>
      <dsp:spPr>
        <a:xfrm>
          <a:off x="589038" y="2403540"/>
          <a:ext cx="7843457" cy="369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7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городской конкурс «Папа, мама, я и безопасная дорога»</a:t>
          </a:r>
          <a:endParaRPr lang="ru-RU" sz="1800" kern="1200" dirty="0"/>
        </a:p>
      </dsp:txBody>
      <dsp:txXfrm>
        <a:off x="589038" y="2403540"/>
        <a:ext cx="7843457" cy="369861"/>
      </dsp:txXfrm>
    </dsp:sp>
    <dsp:sp modelId="{C3505524-5A78-4934-93EB-0EA2E49EF22E}">
      <dsp:nvSpPr>
        <dsp:cNvPr id="0" name=""/>
        <dsp:cNvSpPr/>
      </dsp:nvSpPr>
      <dsp:spPr>
        <a:xfrm>
          <a:off x="357874" y="2357307"/>
          <a:ext cx="462327" cy="462327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0D10E4C2-F864-4BC8-8231-76BB02BE2CD3}">
      <dsp:nvSpPr>
        <dsp:cNvPr id="0" name=""/>
        <dsp:cNvSpPr/>
      </dsp:nvSpPr>
      <dsp:spPr>
        <a:xfrm>
          <a:off x="284801" y="2958262"/>
          <a:ext cx="8147694" cy="369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7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</a:t>
          </a:r>
          <a:r>
            <a:rPr lang="ru-RU" sz="1600" kern="1200" dirty="0" smtClean="0"/>
            <a:t>соревнования по автомодельному спорту «Безопасная трасса – участникам дорожного движения»</a:t>
          </a:r>
          <a:endParaRPr lang="ru-RU" sz="1600" kern="1200" dirty="0"/>
        </a:p>
      </dsp:txBody>
      <dsp:txXfrm>
        <a:off x="284801" y="2958262"/>
        <a:ext cx="8147694" cy="369861"/>
      </dsp:txXfrm>
    </dsp:sp>
    <dsp:sp modelId="{B0E26CB5-8659-4DB0-86C5-2BA4B4D09D31}">
      <dsp:nvSpPr>
        <dsp:cNvPr id="0" name=""/>
        <dsp:cNvSpPr/>
      </dsp:nvSpPr>
      <dsp:spPr>
        <a:xfrm>
          <a:off x="53637" y="2912030"/>
          <a:ext cx="462327" cy="462327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51BE3-7BD9-46F5-8AA0-8209B535627B}">
      <dsp:nvSpPr>
        <dsp:cNvPr id="0" name=""/>
        <dsp:cNvSpPr/>
      </dsp:nvSpPr>
      <dsp:spPr>
        <a:xfrm>
          <a:off x="0" y="0"/>
          <a:ext cx="8233099" cy="121680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Ежегодно мы проводим ряд профилактических и обучающих мероприятий - соревнований, конкурсов, акций: </a:t>
          </a:r>
          <a:endParaRPr lang="ru-RU" sz="2400" kern="1200" dirty="0"/>
        </a:p>
      </dsp:txBody>
      <dsp:txXfrm>
        <a:off x="59399" y="59399"/>
        <a:ext cx="8114301" cy="1098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EFAB6-F9D1-4A8A-9266-ECFEC27F2A6B}">
      <dsp:nvSpPr>
        <dsp:cNvPr id="0" name=""/>
        <dsp:cNvSpPr/>
      </dsp:nvSpPr>
      <dsp:spPr>
        <a:xfrm>
          <a:off x="-1663265" y="-281697"/>
          <a:ext cx="2169773" cy="2169773"/>
        </a:xfrm>
        <a:prstGeom prst="blockArc">
          <a:avLst>
            <a:gd name="adj1" fmla="val 18900000"/>
            <a:gd name="adj2" fmla="val 2700000"/>
            <a:gd name="adj3" fmla="val 995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852EE26-4FB0-41B6-939A-BACAB221C842}">
      <dsp:nvSpPr>
        <dsp:cNvPr id="0" name=""/>
        <dsp:cNvSpPr/>
      </dsp:nvSpPr>
      <dsp:spPr>
        <a:xfrm>
          <a:off x="493525" y="408368"/>
          <a:ext cx="7670772" cy="789641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7532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Социальный образовательный проект </a:t>
          </a:r>
          <a:endParaRPr lang="ru-RU" sz="3200" kern="1200" dirty="0"/>
        </a:p>
      </dsp:txBody>
      <dsp:txXfrm>
        <a:off x="493525" y="408368"/>
        <a:ext cx="7670772" cy="789641"/>
      </dsp:txXfrm>
    </dsp:sp>
    <dsp:sp modelId="{CE7B1018-F755-4013-BE7C-84677957FB19}">
      <dsp:nvSpPr>
        <dsp:cNvPr id="0" name=""/>
        <dsp:cNvSpPr/>
      </dsp:nvSpPr>
      <dsp:spPr>
        <a:xfrm>
          <a:off x="0" y="309663"/>
          <a:ext cx="987051" cy="987051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0C350-C5E4-4501-8EA5-7A848A1CED85}">
      <dsp:nvSpPr>
        <dsp:cNvPr id="0" name=""/>
        <dsp:cNvSpPr/>
      </dsp:nvSpPr>
      <dsp:spPr>
        <a:xfrm>
          <a:off x="0" y="0"/>
          <a:ext cx="7390739" cy="191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300 предложенных проектов, победили 160 инициатив из 50 муниципалитетов Ростовской области, при этом инициатива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волгодонцев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вошла в двадцатку лучших проектов (17 место!) и набрала 66 баллов, и, кроме того, стала лидером по поддержке жителей – за необходимость его реализации свои подписи поставили 315 горожан.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68" y="93668"/>
        <a:ext cx="7203403" cy="17314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EFAB6-F9D1-4A8A-9266-ECFEC27F2A6B}">
      <dsp:nvSpPr>
        <dsp:cNvPr id="0" name=""/>
        <dsp:cNvSpPr/>
      </dsp:nvSpPr>
      <dsp:spPr>
        <a:xfrm>
          <a:off x="-1663265" y="-281697"/>
          <a:ext cx="2169773" cy="2169773"/>
        </a:xfrm>
        <a:prstGeom prst="blockArc">
          <a:avLst>
            <a:gd name="adj1" fmla="val 18900000"/>
            <a:gd name="adj2" fmla="val 2700000"/>
            <a:gd name="adj3" fmla="val 995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852EE26-4FB0-41B6-939A-BACAB221C842}">
      <dsp:nvSpPr>
        <dsp:cNvPr id="0" name=""/>
        <dsp:cNvSpPr/>
      </dsp:nvSpPr>
      <dsp:spPr>
        <a:xfrm>
          <a:off x="493525" y="408368"/>
          <a:ext cx="7670772" cy="789641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7532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Социальный образовательный проект </a:t>
          </a:r>
          <a:endParaRPr lang="ru-RU" sz="3200" kern="1200" dirty="0"/>
        </a:p>
      </dsp:txBody>
      <dsp:txXfrm>
        <a:off x="493525" y="408368"/>
        <a:ext cx="7670772" cy="789641"/>
      </dsp:txXfrm>
    </dsp:sp>
    <dsp:sp modelId="{CE7B1018-F755-4013-BE7C-84677957FB19}">
      <dsp:nvSpPr>
        <dsp:cNvPr id="0" name=""/>
        <dsp:cNvSpPr/>
      </dsp:nvSpPr>
      <dsp:spPr>
        <a:xfrm>
          <a:off x="0" y="309663"/>
          <a:ext cx="987051" cy="987051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EFAB6-F9D1-4A8A-9266-ECFEC27F2A6B}">
      <dsp:nvSpPr>
        <dsp:cNvPr id="0" name=""/>
        <dsp:cNvSpPr/>
      </dsp:nvSpPr>
      <dsp:spPr>
        <a:xfrm>
          <a:off x="-1663265" y="-281697"/>
          <a:ext cx="2169773" cy="2169773"/>
        </a:xfrm>
        <a:prstGeom prst="blockArc">
          <a:avLst>
            <a:gd name="adj1" fmla="val 18900000"/>
            <a:gd name="adj2" fmla="val 2700000"/>
            <a:gd name="adj3" fmla="val 995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852EE26-4FB0-41B6-939A-BACAB221C842}">
      <dsp:nvSpPr>
        <dsp:cNvPr id="0" name=""/>
        <dsp:cNvSpPr/>
      </dsp:nvSpPr>
      <dsp:spPr>
        <a:xfrm>
          <a:off x="493525" y="408368"/>
          <a:ext cx="7670772" cy="789641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7532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Социальный образовательный проект </a:t>
          </a:r>
          <a:endParaRPr lang="ru-RU" sz="3200" kern="1200" dirty="0"/>
        </a:p>
      </dsp:txBody>
      <dsp:txXfrm>
        <a:off x="493525" y="408368"/>
        <a:ext cx="7670772" cy="789641"/>
      </dsp:txXfrm>
    </dsp:sp>
    <dsp:sp modelId="{CE7B1018-F755-4013-BE7C-84677957FB19}">
      <dsp:nvSpPr>
        <dsp:cNvPr id="0" name=""/>
        <dsp:cNvSpPr/>
      </dsp:nvSpPr>
      <dsp:spPr>
        <a:xfrm>
          <a:off x="0" y="309663"/>
          <a:ext cx="987051" cy="987051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EFAB6-F9D1-4A8A-9266-ECFEC27F2A6B}">
      <dsp:nvSpPr>
        <dsp:cNvPr id="0" name=""/>
        <dsp:cNvSpPr/>
      </dsp:nvSpPr>
      <dsp:spPr>
        <a:xfrm>
          <a:off x="-1663265" y="-281697"/>
          <a:ext cx="2169773" cy="2169773"/>
        </a:xfrm>
        <a:prstGeom prst="blockArc">
          <a:avLst>
            <a:gd name="adj1" fmla="val 18900000"/>
            <a:gd name="adj2" fmla="val 2700000"/>
            <a:gd name="adj3" fmla="val 995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852EE26-4FB0-41B6-939A-BACAB221C842}">
      <dsp:nvSpPr>
        <dsp:cNvPr id="0" name=""/>
        <dsp:cNvSpPr/>
      </dsp:nvSpPr>
      <dsp:spPr>
        <a:xfrm>
          <a:off x="493525" y="408368"/>
          <a:ext cx="7670772" cy="789641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7532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Социальный образовательный проект </a:t>
          </a:r>
          <a:endParaRPr lang="ru-RU" sz="3200" kern="1200" dirty="0"/>
        </a:p>
      </dsp:txBody>
      <dsp:txXfrm>
        <a:off x="493525" y="408368"/>
        <a:ext cx="7670772" cy="789641"/>
      </dsp:txXfrm>
    </dsp:sp>
    <dsp:sp modelId="{CE7B1018-F755-4013-BE7C-84677957FB19}">
      <dsp:nvSpPr>
        <dsp:cNvPr id="0" name=""/>
        <dsp:cNvSpPr/>
      </dsp:nvSpPr>
      <dsp:spPr>
        <a:xfrm>
          <a:off x="0" y="309663"/>
          <a:ext cx="987051" cy="987051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EFAB6-F9D1-4A8A-9266-ECFEC27F2A6B}">
      <dsp:nvSpPr>
        <dsp:cNvPr id="0" name=""/>
        <dsp:cNvSpPr/>
      </dsp:nvSpPr>
      <dsp:spPr>
        <a:xfrm>
          <a:off x="-1663265" y="-281697"/>
          <a:ext cx="2169773" cy="2169773"/>
        </a:xfrm>
        <a:prstGeom prst="blockArc">
          <a:avLst>
            <a:gd name="adj1" fmla="val 18900000"/>
            <a:gd name="adj2" fmla="val 2700000"/>
            <a:gd name="adj3" fmla="val 995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852EE26-4FB0-41B6-939A-BACAB221C842}">
      <dsp:nvSpPr>
        <dsp:cNvPr id="0" name=""/>
        <dsp:cNvSpPr/>
      </dsp:nvSpPr>
      <dsp:spPr>
        <a:xfrm>
          <a:off x="493525" y="408368"/>
          <a:ext cx="7670772" cy="789641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7532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Социальный образовательный проект </a:t>
          </a:r>
          <a:endParaRPr lang="ru-RU" sz="3200" kern="1200" dirty="0"/>
        </a:p>
      </dsp:txBody>
      <dsp:txXfrm>
        <a:off x="493525" y="408368"/>
        <a:ext cx="7670772" cy="789641"/>
      </dsp:txXfrm>
    </dsp:sp>
    <dsp:sp modelId="{CE7B1018-F755-4013-BE7C-84677957FB19}">
      <dsp:nvSpPr>
        <dsp:cNvPr id="0" name=""/>
        <dsp:cNvSpPr/>
      </dsp:nvSpPr>
      <dsp:spPr>
        <a:xfrm>
          <a:off x="0" y="309663"/>
          <a:ext cx="987051" cy="987051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6792D-91FA-448D-8627-906D2D9A809E}">
      <dsp:nvSpPr>
        <dsp:cNvPr id="0" name=""/>
        <dsp:cNvSpPr/>
      </dsp:nvSpPr>
      <dsp:spPr>
        <a:xfrm>
          <a:off x="0" y="0"/>
          <a:ext cx="8048254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Подробную информацию о реализации проекта (информационные отчеты, фоторепортажи, видеоролики) можно найти на страничке проекта на официальном сайте МБУДО «Станция юных техников»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г.Волгодонска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в группе проекта в социальной сети «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ВКонтакте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4" y="66824"/>
        <a:ext cx="7914606" cy="1235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EFAB6-F9D1-4A8A-9266-ECFEC27F2A6B}">
      <dsp:nvSpPr>
        <dsp:cNvPr id="0" name=""/>
        <dsp:cNvSpPr/>
      </dsp:nvSpPr>
      <dsp:spPr>
        <a:xfrm>
          <a:off x="-1663265" y="-281697"/>
          <a:ext cx="2169773" cy="2169773"/>
        </a:xfrm>
        <a:prstGeom prst="blockArc">
          <a:avLst>
            <a:gd name="adj1" fmla="val 18900000"/>
            <a:gd name="adj2" fmla="val 2700000"/>
            <a:gd name="adj3" fmla="val 995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852EE26-4FB0-41B6-939A-BACAB221C842}">
      <dsp:nvSpPr>
        <dsp:cNvPr id="0" name=""/>
        <dsp:cNvSpPr/>
      </dsp:nvSpPr>
      <dsp:spPr>
        <a:xfrm>
          <a:off x="493525" y="408368"/>
          <a:ext cx="7670772" cy="789641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7532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Социальный образовательный проект </a:t>
          </a:r>
          <a:endParaRPr lang="ru-RU" sz="3200" kern="1200" dirty="0"/>
        </a:p>
      </dsp:txBody>
      <dsp:txXfrm>
        <a:off x="493525" y="408368"/>
        <a:ext cx="7670772" cy="789641"/>
      </dsp:txXfrm>
    </dsp:sp>
    <dsp:sp modelId="{CE7B1018-F755-4013-BE7C-84677957FB19}">
      <dsp:nvSpPr>
        <dsp:cNvPr id="0" name=""/>
        <dsp:cNvSpPr/>
      </dsp:nvSpPr>
      <dsp:spPr>
        <a:xfrm>
          <a:off x="0" y="309663"/>
          <a:ext cx="987051" cy="987051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AF517-1E1D-466A-AAC0-C858FE774504}">
      <dsp:nvSpPr>
        <dsp:cNvPr id="0" name=""/>
        <dsp:cNvSpPr/>
      </dsp:nvSpPr>
      <dsp:spPr>
        <a:xfrm>
          <a:off x="0" y="0"/>
          <a:ext cx="6722954" cy="1474200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Идея создания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Волгодонске мобильной детско-юношеской автошколы появилась не случайно, она основана на актуальной проблеме: ежегодно в Волгодонске происходят ДТП с участием детей, в которых они получают травмы, и, к сожалению, есть случаи со смертельным исходом.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65" y="71965"/>
        <a:ext cx="6579024" cy="1330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542E5-B84D-4AA2-B188-242E5171CEB8}">
      <dsp:nvSpPr>
        <dsp:cNvPr id="0" name=""/>
        <dsp:cNvSpPr/>
      </dsp:nvSpPr>
      <dsp:spPr>
        <a:xfrm>
          <a:off x="0" y="124963"/>
          <a:ext cx="6852062" cy="180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Дорожно-транспортный травматизм школьников является проблемой общегосударственного масштаба: ежегодно в России регистрируется более 2 млн. таких случаев - дети не только получают травмы и урон здоровью, но, и, к сожалению, погибают.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957" y="212920"/>
        <a:ext cx="6676148" cy="1625886"/>
      </dsp:txXfrm>
    </dsp:sp>
    <dsp:sp modelId="{59974EE1-8D68-4013-8C7C-9292B8A9376F}">
      <dsp:nvSpPr>
        <dsp:cNvPr id="0" name=""/>
        <dsp:cNvSpPr/>
      </dsp:nvSpPr>
      <dsp:spPr>
        <a:xfrm>
          <a:off x="0" y="1990123"/>
          <a:ext cx="6852062" cy="180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данным отдела ГИБДД межмуниципального управления МВД России «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Волгодонское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чаще всего травмируются школьники в возрасте до 16 лет</a:t>
          </a:r>
          <a:r>
            <a:rPr lang="ru-RU" sz="2200" kern="1200" dirty="0" smtClean="0"/>
            <a:t>. </a:t>
          </a:r>
          <a:endParaRPr lang="ru-RU" sz="2200" kern="1200" dirty="0"/>
        </a:p>
      </dsp:txBody>
      <dsp:txXfrm>
        <a:off x="87957" y="2078080"/>
        <a:ext cx="6676148" cy="1625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EFAB6-F9D1-4A8A-9266-ECFEC27F2A6B}">
      <dsp:nvSpPr>
        <dsp:cNvPr id="0" name=""/>
        <dsp:cNvSpPr/>
      </dsp:nvSpPr>
      <dsp:spPr>
        <a:xfrm>
          <a:off x="-1663265" y="-281697"/>
          <a:ext cx="2169773" cy="2169773"/>
        </a:xfrm>
        <a:prstGeom prst="blockArc">
          <a:avLst>
            <a:gd name="adj1" fmla="val 18900000"/>
            <a:gd name="adj2" fmla="val 2700000"/>
            <a:gd name="adj3" fmla="val 995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852EE26-4FB0-41B6-939A-BACAB221C842}">
      <dsp:nvSpPr>
        <dsp:cNvPr id="0" name=""/>
        <dsp:cNvSpPr/>
      </dsp:nvSpPr>
      <dsp:spPr>
        <a:xfrm>
          <a:off x="493525" y="408368"/>
          <a:ext cx="7670772" cy="789641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7532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Социальный образовательный проект </a:t>
          </a:r>
          <a:endParaRPr lang="ru-RU" sz="3200" kern="1200" dirty="0"/>
        </a:p>
      </dsp:txBody>
      <dsp:txXfrm>
        <a:off x="493525" y="408368"/>
        <a:ext cx="7670772" cy="789641"/>
      </dsp:txXfrm>
    </dsp:sp>
    <dsp:sp modelId="{CE7B1018-F755-4013-BE7C-84677957FB19}">
      <dsp:nvSpPr>
        <dsp:cNvPr id="0" name=""/>
        <dsp:cNvSpPr/>
      </dsp:nvSpPr>
      <dsp:spPr>
        <a:xfrm>
          <a:off x="0" y="309663"/>
          <a:ext cx="987051" cy="987051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127DE-3C43-420F-AED8-33E671383481}">
      <dsp:nvSpPr>
        <dsp:cNvPr id="0" name=""/>
        <dsp:cNvSpPr/>
      </dsp:nvSpPr>
      <dsp:spPr>
        <a:xfrm>
          <a:off x="0" y="0"/>
          <a:ext cx="7148946" cy="1465576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Детская дорожно-транспортная безопасность – одно из приоритетных направлений работы Станции юных техников. </a:t>
          </a:r>
          <a:endParaRPr lang="ru-RU" sz="2600" kern="1200" dirty="0"/>
        </a:p>
      </dsp:txBody>
      <dsp:txXfrm>
        <a:off x="71544" y="71544"/>
        <a:ext cx="7005858" cy="1322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5F55C-7AE8-48CF-9CA1-64C99E834556}">
      <dsp:nvSpPr>
        <dsp:cNvPr id="0" name=""/>
        <dsp:cNvSpPr/>
      </dsp:nvSpPr>
      <dsp:spPr>
        <a:xfrm>
          <a:off x="0" y="0"/>
          <a:ext cx="7148945" cy="1407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Наша задача – воспитать поколение грамотных и законопослушных участников дорожного движения. </a:t>
          </a:r>
          <a:endParaRPr lang="ru-RU" sz="2500" kern="1200" dirty="0"/>
        </a:p>
      </dsp:txBody>
      <dsp:txXfrm>
        <a:off x="68690" y="68690"/>
        <a:ext cx="7011565" cy="12697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EFAB6-F9D1-4A8A-9266-ECFEC27F2A6B}">
      <dsp:nvSpPr>
        <dsp:cNvPr id="0" name=""/>
        <dsp:cNvSpPr/>
      </dsp:nvSpPr>
      <dsp:spPr>
        <a:xfrm>
          <a:off x="-1663265" y="-281697"/>
          <a:ext cx="2169773" cy="2169773"/>
        </a:xfrm>
        <a:prstGeom prst="blockArc">
          <a:avLst>
            <a:gd name="adj1" fmla="val 18900000"/>
            <a:gd name="adj2" fmla="val 2700000"/>
            <a:gd name="adj3" fmla="val 995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852EE26-4FB0-41B6-939A-BACAB221C842}">
      <dsp:nvSpPr>
        <dsp:cNvPr id="0" name=""/>
        <dsp:cNvSpPr/>
      </dsp:nvSpPr>
      <dsp:spPr>
        <a:xfrm>
          <a:off x="493525" y="408368"/>
          <a:ext cx="7670772" cy="789641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37532" tIns="81280" rIns="81280" bIns="812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Социальный образовательный проект </a:t>
          </a:r>
          <a:endParaRPr lang="ru-RU" sz="3200" kern="1200" dirty="0"/>
        </a:p>
      </dsp:txBody>
      <dsp:txXfrm>
        <a:off x="493525" y="408368"/>
        <a:ext cx="7670772" cy="789641"/>
      </dsp:txXfrm>
    </dsp:sp>
    <dsp:sp modelId="{CE7B1018-F755-4013-BE7C-84677957FB19}">
      <dsp:nvSpPr>
        <dsp:cNvPr id="0" name=""/>
        <dsp:cNvSpPr/>
      </dsp:nvSpPr>
      <dsp:spPr>
        <a:xfrm>
          <a:off x="0" y="309663"/>
          <a:ext cx="987051" cy="987051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0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4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7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6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4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3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0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0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BE594-1B4E-47BC-8F38-99C726C1DA10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0955-CE0D-4725-8AC1-DFD2EDDA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9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18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3.xml"/><Relationship Id="rId18" Type="http://schemas.openxmlformats.org/officeDocument/2006/relationships/diagramQuickStyle" Target="../diagrams/quickStyle4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3.xml"/><Relationship Id="rId17" Type="http://schemas.openxmlformats.org/officeDocument/2006/relationships/diagramLayout" Target="../diagrams/layout4.xml"/><Relationship Id="rId2" Type="http://schemas.openxmlformats.org/officeDocument/2006/relationships/diagramData" Target="../diagrams/data2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8.png"/><Relationship Id="rId10" Type="http://schemas.openxmlformats.org/officeDocument/2006/relationships/diagramLayout" Target="../diagrams/layout3.xml"/><Relationship Id="rId19" Type="http://schemas.openxmlformats.org/officeDocument/2006/relationships/diagramColors" Target="../diagrams/colors4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6.xml"/><Relationship Id="rId18" Type="http://schemas.openxmlformats.org/officeDocument/2006/relationships/diagramColors" Target="../diagrams/colors7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6.xml"/><Relationship Id="rId17" Type="http://schemas.openxmlformats.org/officeDocument/2006/relationships/diagramQuickStyle" Target="../diagrams/quickStyle7.xml"/><Relationship Id="rId2" Type="http://schemas.openxmlformats.org/officeDocument/2006/relationships/diagramData" Target="../diagrams/data5.xml"/><Relationship Id="rId16" Type="http://schemas.openxmlformats.org/officeDocument/2006/relationships/diagramLayout" Target="../diagrams/layout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5" Type="http://schemas.openxmlformats.org/officeDocument/2006/relationships/diagramData" Target="../diagrams/data7.xml"/><Relationship Id="rId10" Type="http://schemas.openxmlformats.org/officeDocument/2006/relationships/diagramLayout" Target="../diagrams/layout6.xml"/><Relationship Id="rId19" Type="http://schemas.microsoft.com/office/2007/relationships/diagramDrawing" Target="../diagrams/drawing7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0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8.xml"/><Relationship Id="rId16" Type="http://schemas.openxmlformats.org/officeDocument/2006/relationships/image" Target="../media/image14.png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openxmlformats.org/officeDocument/2006/relationships/diagramQuickStyle" Target="../diagrams/quickStyle9.xml"/><Relationship Id="rId24" Type="http://schemas.openxmlformats.org/officeDocument/2006/relationships/diagramQuickStyle" Target="../diagrams/quickStyle11.xml"/><Relationship Id="rId5" Type="http://schemas.openxmlformats.org/officeDocument/2006/relationships/diagramColors" Target="../diagrams/colors8.xml"/><Relationship Id="rId15" Type="http://schemas.openxmlformats.org/officeDocument/2006/relationships/image" Target="../media/image13.png"/><Relationship Id="rId23" Type="http://schemas.openxmlformats.org/officeDocument/2006/relationships/diagramLayout" Target="../diagrams/layout11.xml"/><Relationship Id="rId10" Type="http://schemas.openxmlformats.org/officeDocument/2006/relationships/diagramLayout" Target="../diagrams/layout9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8.xml"/><Relationship Id="rId9" Type="http://schemas.openxmlformats.org/officeDocument/2006/relationships/diagramData" Target="../diagrams/data9.xml"/><Relationship Id="rId14" Type="http://schemas.openxmlformats.org/officeDocument/2006/relationships/image" Target="../media/image12.png"/><Relationship Id="rId22" Type="http://schemas.openxmlformats.org/officeDocument/2006/relationships/diagramData" Target="../diagrams/data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13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11" Type="http://schemas.openxmlformats.org/officeDocument/2006/relationships/diagramQuickStyle" Target="../diagrams/quickStyle13.xml"/><Relationship Id="rId5" Type="http://schemas.openxmlformats.org/officeDocument/2006/relationships/diagramColors" Target="../diagrams/colors12.xml"/><Relationship Id="rId15" Type="http://schemas.microsoft.com/office/2007/relationships/hdphoto" Target="../media/hdphoto1.wdp"/><Relationship Id="rId10" Type="http://schemas.openxmlformats.org/officeDocument/2006/relationships/diagramLayout" Target="../diagrams/layout13.xml"/><Relationship Id="rId4" Type="http://schemas.openxmlformats.org/officeDocument/2006/relationships/diagramQuickStyle" Target="../diagrams/quickStyle12.xml"/><Relationship Id="rId9" Type="http://schemas.openxmlformats.org/officeDocument/2006/relationships/diagramData" Target="../diagrams/data13.xml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12" Type="http://schemas.openxmlformats.org/officeDocument/2006/relationships/image" Target="../media/image20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6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17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:\проекты\Инициатвиное бюдджетирование сделаем вместе\мобильная автошкола\РАБОЧАЯ\баннер на сай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6" y="1973426"/>
            <a:ext cx="8401359" cy="28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88137924"/>
              </p:ext>
            </p:extLst>
          </p:nvPr>
        </p:nvGraphicFramePr>
        <p:xfrm>
          <a:off x="385936" y="234462"/>
          <a:ext cx="8164298" cy="160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8" name="Picture 10" descr="H:\Рабочая\методичка\конференция ЦДТ\2020\сделаем вместе\Руководство_сделаем вместе + файлы\Руководство_сделаем вместе + файлы\пиктограммы\Растровые\Действия\1_Проведите собрани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703728"/>
            <a:ext cx="689137" cy="5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:\проекты\Инициатвиное бюдджетирование сделаем вместе\мобильная автошкола\РАБОЧАЯ\10 - копия - коп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7" y="4773879"/>
            <a:ext cx="8344996" cy="247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92" y="7457442"/>
            <a:ext cx="1296286" cy="1296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7457440"/>
            <a:ext cx="1273713" cy="1273713"/>
          </a:xfrm>
          <a:prstGeom prst="rect">
            <a:avLst/>
          </a:prstGeom>
        </p:spPr>
      </p:pic>
      <p:pic>
        <p:nvPicPr>
          <p:cNvPr id="2063" name="Picture 15" descr="H:\проекты\Инициатвиное бюдджетирование сделаем вместе\мобильная автошкола\РАБОЧАЯ\БАННЕР ПДД  2020 2Х3 - копия (2)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4"/>
          <a:stretch/>
        </p:blipFill>
        <p:spPr bwMode="auto">
          <a:xfrm>
            <a:off x="2328888" y="8003969"/>
            <a:ext cx="4515454" cy="60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A6FF67E-22E6-41E5-9E97-9DF6C26953A7}"/>
              </a:ext>
            </a:extLst>
          </p:cNvPr>
          <p:cNvSpPr/>
          <p:nvPr/>
        </p:nvSpPr>
        <p:spPr>
          <a:xfrm>
            <a:off x="901298" y="1205854"/>
            <a:ext cx="85732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8210050"/>
              </p:ext>
            </p:extLst>
          </p:nvPr>
        </p:nvGraphicFramePr>
        <p:xfrm>
          <a:off x="829314" y="2070149"/>
          <a:ext cx="8048254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0" y="263731"/>
            <a:ext cx="83518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7610228"/>
            <a:ext cx="4329112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10" y="3863212"/>
            <a:ext cx="1944006" cy="19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01" y="3853213"/>
            <a:ext cx="1954005" cy="195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7" y="6114038"/>
            <a:ext cx="8372667" cy="110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7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95672012"/>
              </p:ext>
            </p:extLst>
          </p:nvPr>
        </p:nvGraphicFramePr>
        <p:xfrm>
          <a:off x="385936" y="234462"/>
          <a:ext cx="8164298" cy="160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8" name="Picture 10" descr="H:\Рабочая\методичка\конференция ЦДТ\2020\сделаем вместе\Руководство_сделаем вместе + файлы\Руководство_сделаем вместе + файлы\пиктограммы\Растровые\Действия\1_Проведите собр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703728"/>
            <a:ext cx="689137" cy="5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:\проекты\Инициатвиное бюдджетирование сделаем вместе\мобильная автошкола\РАБОЧАЯ\10 - копия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14" y="7526986"/>
            <a:ext cx="4329617" cy="12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1948465"/>
              </p:ext>
            </p:extLst>
          </p:nvPr>
        </p:nvGraphicFramePr>
        <p:xfrm>
          <a:off x="1779780" y="1901530"/>
          <a:ext cx="672295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074" name="Picture 2" descr="H:\Рабочая\методичка\конференция ЦДТ\2020\сделаем вместе\Руководство_сделаем вместе + файлы\Руководство_сделаем вместе + файлы\пиктограммы\Растровые\Разное\Обсуждаем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7" y="2157386"/>
            <a:ext cx="996508" cy="7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Рабочая\методичка\конференция ЦДТ\2020\сделаем вместе\Руководство_сделаем вместе + файлы\Руководство_сделаем вместе + файлы\пиктограммы\Растровые\Разное\! восклицательный знак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0" y="4074375"/>
            <a:ext cx="1021655" cy="10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34630777"/>
              </p:ext>
            </p:extLst>
          </p:nvPr>
        </p:nvGraphicFramePr>
        <p:xfrm>
          <a:off x="1793175" y="3610099"/>
          <a:ext cx="6852062" cy="391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0807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54131092"/>
              </p:ext>
            </p:extLst>
          </p:nvPr>
        </p:nvGraphicFramePr>
        <p:xfrm>
          <a:off x="385936" y="234462"/>
          <a:ext cx="8164298" cy="160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8" name="Picture 10" descr="H:\Рабочая\методичка\конференция ЦДТ\2020\сделаем вместе\Руководство_сделаем вместе + файлы\Руководство_сделаем вместе + файлы\пиктограммы\Растровые\Действия\1_Проведите собр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703728"/>
            <a:ext cx="689137" cy="5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:\проекты\Инициатвиное бюдджетирование сделаем вместе\мобильная автошкола\РАБОЧАЯ\10 - копия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14" y="7526986"/>
            <a:ext cx="4329617" cy="12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90810998"/>
              </p:ext>
            </p:extLst>
          </p:nvPr>
        </p:nvGraphicFramePr>
        <p:xfrm>
          <a:off x="1472540" y="2291938"/>
          <a:ext cx="7148946" cy="169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098" name="Picture 2" descr="H:\Рабочая\методичка\конференция ЦДТ\2020\сделаем вместе\Руководство_сделаем вместе + файлы\Руководство_сделаем вместе + файлы\пиктограммы\Растровые\Разное\внимание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8" y="2731324"/>
            <a:ext cx="789931" cy="6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70280706"/>
              </p:ext>
            </p:extLst>
          </p:nvPr>
        </p:nvGraphicFramePr>
        <p:xfrm>
          <a:off x="1460665" y="4940136"/>
          <a:ext cx="7148945" cy="175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4100" name="Picture 4" descr="H:\Рабочая\методичка\конференция ЦДТ\2020\сделаем вместе\Руководство_сделаем вместе + файлы\Руководство_сделаем вместе + файлы\пиктограммы\Растровые\Разное\часики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8" y="5106390"/>
            <a:ext cx="643482" cy="110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77978447"/>
              </p:ext>
            </p:extLst>
          </p:nvPr>
        </p:nvGraphicFramePr>
        <p:xfrm>
          <a:off x="385936" y="234462"/>
          <a:ext cx="8164298" cy="160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8" name="Picture 10" descr="H:\Рабочая\методичка\конференция ЦДТ\2020\сделаем вместе\Руководство_сделаем вместе + файлы\Руководство_сделаем вместе + файлы\пиктограммы\Растровые\Действия\1_Проведите собр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703728"/>
            <a:ext cx="689137" cy="5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:\проекты\Инициатвиное бюдджетирование сделаем вместе\мобильная автошкола\РАБОЧАЯ\10 - копия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14" y="7526986"/>
            <a:ext cx="4329617" cy="12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839148"/>
              </p:ext>
            </p:extLst>
          </p:nvPr>
        </p:nvGraphicFramePr>
        <p:xfrm>
          <a:off x="7730835" y="1690741"/>
          <a:ext cx="866899" cy="76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122" name="Picture 2" descr="H:\Рабочая\методичка\конференция ЦДТ\2020\сделаем вместе\Руководство_сделаем вместе + файлы\Руководство_сделаем вместе + файлы\пиктограммы\Растровые\Разное\3_часики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71" y="1635748"/>
            <a:ext cx="818902" cy="8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Рабочая\методичка\конференция ЦДТ\2020\сделаем вместе\Руководство_сделаем вместе + файлы\Руководство_сделаем вместе + файлы\пиктограммы\Растровые\Разное\1_календарик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50" y="1718875"/>
            <a:ext cx="712153" cy="7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Рабочая\методичка\конференция ЦДТ\2020\сделаем вместе\Руководство_сделаем вместе + файлы\Руководство_сделаем вместе + файлы\пиктограммы\Растровые\Разное\2_место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42" y="1635749"/>
            <a:ext cx="640541" cy="83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3032561"/>
              </p:ext>
            </p:extLst>
          </p:nvPr>
        </p:nvGraphicFramePr>
        <p:xfrm>
          <a:off x="332510" y="4013860"/>
          <a:ext cx="8478982" cy="351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97124341"/>
              </p:ext>
            </p:extLst>
          </p:nvPr>
        </p:nvGraphicFramePr>
        <p:xfrm>
          <a:off x="522512" y="2648197"/>
          <a:ext cx="8233099" cy="163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5568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4516181"/>
              </p:ext>
            </p:extLst>
          </p:nvPr>
        </p:nvGraphicFramePr>
        <p:xfrm>
          <a:off x="385936" y="234462"/>
          <a:ext cx="8164298" cy="160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8" name="Picture 10" descr="H:\Рабочая\методичка\конференция ЦДТ\2020\сделаем вместе\Руководство_сделаем вместе + файлы\Руководство_сделаем вместе + файлы\пиктограммы\Растровые\Действия\1_Проведите собр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703728"/>
            <a:ext cx="689137" cy="5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:\проекты\Инициатвиное бюдджетирование сделаем вместе\мобильная автошкола\РАБОЧАЯ\10 - копия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14" y="7526986"/>
            <a:ext cx="4329617" cy="12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1663508"/>
              </p:ext>
            </p:extLst>
          </p:nvPr>
        </p:nvGraphicFramePr>
        <p:xfrm>
          <a:off x="975130" y="1608806"/>
          <a:ext cx="7390739" cy="192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42" name="Picture 2" descr="H:\Рабочая\методичка\конференция ЦДТ\2020\рис 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95" y="3506649"/>
            <a:ext cx="6892007" cy="40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0089412"/>
              </p:ext>
            </p:extLst>
          </p:nvPr>
        </p:nvGraphicFramePr>
        <p:xfrm>
          <a:off x="385936" y="234462"/>
          <a:ext cx="8164298" cy="160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8" name="Picture 10" descr="H:\Рабочая\методичка\конференция ЦДТ\2020\сделаем вместе\Руководство_сделаем вместе + файлы\Руководство_сделаем вместе + файлы\пиктограммы\Растровые\Действия\1_Проведите собр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703728"/>
            <a:ext cx="689137" cy="5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H:\проекты\Инициатвиное бюдджетирование сделаем вместе\мобильная автошкола\РАБОЧАЯ\фото оборудование\карты и шлем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11" y="5930455"/>
            <a:ext cx="4224527" cy="30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:\проекты\Инициатвиное бюдджетирование сделаем вместе\мобильная автошкола\РАБОЧАЯ\фото оборудование\65cf14a1-ee9b-437a-b080-f296da52ddb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" y="6069212"/>
            <a:ext cx="3887396" cy="291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89" y="3648359"/>
            <a:ext cx="5052468" cy="3369957"/>
          </a:xfrm>
          <a:prstGeom prst="rect">
            <a:avLst/>
          </a:prstGeom>
        </p:spPr>
      </p:pic>
      <p:pic>
        <p:nvPicPr>
          <p:cNvPr id="15362" name="Picture 2" descr="H:\проекты\Инициатвиное бюдджетирование сделаем вместе\мобильная автошкола\РАБОЧАЯ\фото оборудование\ФОТО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21" y="1493615"/>
            <a:ext cx="4008518" cy="30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H:\проекты\Инициатвиное бюдджетирование сделаем вместе\мобильная автошкола\РАБОЧАЯ\фото оборудование\36986a78-f6f4-47da-a365-9e3c5feefa5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976"/>
            <a:ext cx="3969369" cy="29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5807009"/>
              </p:ext>
            </p:extLst>
          </p:nvPr>
        </p:nvGraphicFramePr>
        <p:xfrm>
          <a:off x="385936" y="234462"/>
          <a:ext cx="8164298" cy="160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8" name="Picture 10" descr="H:\Рабочая\методичка\конференция ЦДТ\2020\сделаем вместе\Руководство_сделаем вместе + файлы\Руководство_сделаем вместе + файлы\пиктограммы\Растровые\Действия\1_Проведите собр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703728"/>
            <a:ext cx="689137" cy="5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5" y="1947554"/>
            <a:ext cx="8294694" cy="58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1716395"/>
              </p:ext>
            </p:extLst>
          </p:nvPr>
        </p:nvGraphicFramePr>
        <p:xfrm>
          <a:off x="385936" y="234462"/>
          <a:ext cx="8164298" cy="160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8" name="Picture 10" descr="H:\Рабочая\методичка\конференция ЦДТ\2020\сделаем вместе\Руководство_сделаем вместе + файлы\Руководство_сделаем вместе + файлы\пиктограммы\Растровые\Действия\1_Проведите собр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703728"/>
            <a:ext cx="689137" cy="5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:\проекты\Инициатвиное бюдджетирование сделаем вместе\мобильная автошкола\РАБОЧАЯ\10 - копия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14" y="7526986"/>
            <a:ext cx="4329617" cy="12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1912" y="1911904"/>
            <a:ext cx="7505206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проходили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требований техники безопасности в условиях распространения рисков новой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(COVID-19). </a:t>
            </a:r>
          </a:p>
        </p:txBody>
      </p:sp>
      <p:pic>
        <p:nvPicPr>
          <p:cNvPr id="17410" name="Picture 2" descr="H:\Рабочая\методичка\конференция ЦДТ\2020\сделаем вместе\Руководство_сделаем вместе + файлы\Руководство_сделаем вместе + файлы\пиктограммы\Растровые\Разное\! восклицательный зна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5" y="1845642"/>
            <a:ext cx="1056986" cy="10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1912" y="3067814"/>
            <a:ext cx="750520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мероприятий (выездные профилактические мероприятия в парках, скверах и микрорайонах города, а также городской конкурс на лучшую команду знатоков ПДД «Папа, мама, я  - безопасная дорога»), в связи с эпидемиологической ситуацией, связанной с распространением новой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COVID-19, не состоялись. Их проведение перенесено на весенне-летний период 2021 года. </a:t>
            </a:r>
          </a:p>
        </p:txBody>
      </p:sp>
      <p:pic>
        <p:nvPicPr>
          <p:cNvPr id="17411" name="Picture 3" descr="H:\Рабочая\методичка\конференция ЦДТ\2020\сделаем вместе\Руководство_сделаем вместе + файлы\Руководство_сделаем вместе + файлы\пиктограммы\Растровые\Разное\3_часики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2" y="3338552"/>
            <a:ext cx="1076609" cy="10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1912" y="5145858"/>
            <a:ext cx="7505206" cy="221599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продолжится в 2021-2023 годах – в июне 2020 года решением Экспертного совета Управления образования города Волгодонска проекту присвоен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городской инновационной площадки. </a:t>
            </a:r>
          </a:p>
          <a:p>
            <a:r>
              <a:rPr lang="ru-RU" dirty="0"/>
              <a:t> </a:t>
            </a:r>
          </a:p>
        </p:txBody>
      </p:sp>
      <p:pic>
        <p:nvPicPr>
          <p:cNvPr id="17412" name="Picture 4" descr="H:\Рабочая\методичка\конференция ЦДТ\2020\сделаем вместе\Руководство_сделаем вместе + файлы\Руководство_сделаем вместе + файлы\пиктограммы\Растровые\образование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" y="5685576"/>
            <a:ext cx="1211650" cy="76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55154073"/>
              </p:ext>
            </p:extLst>
          </p:nvPr>
        </p:nvGraphicFramePr>
        <p:xfrm>
          <a:off x="385936" y="234462"/>
          <a:ext cx="8164298" cy="160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8" name="Picture 10" descr="H:\Рабочая\методичка\конференция ЦДТ\2020\сделаем вместе\Руководство_сделаем вместе + файлы\Руководство_сделаем вместе + файлы\пиктограммы\Растровые\Действия\1_Проведите собр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703728"/>
            <a:ext cx="689137" cy="5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:\проекты\Инициатвиное бюдджетирование сделаем вместе\мобильная автошкола\СМИ И ФОТО\награждение Мы вместе\8d22759f-284a-4e4d-bcc8-9b9f586349f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8" y="1578612"/>
            <a:ext cx="4255511" cy="31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H:\проекты\Инициатвиное бюдджетирование сделаем вместе\мобильная автошкола\СМИ И ФОТО\сайт администрации\002-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/>
          <a:stretch/>
        </p:blipFill>
        <p:spPr bwMode="auto">
          <a:xfrm>
            <a:off x="4492369" y="1578612"/>
            <a:ext cx="4283496" cy="30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Andrey\Downloads\благ_11_школа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"/>
          <a:stretch/>
        </p:blipFill>
        <p:spPr bwMode="auto">
          <a:xfrm>
            <a:off x="867081" y="4621381"/>
            <a:ext cx="2944714" cy="437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Andrey\Downloads\благ_глава_автошкола.jpe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"/>
          <a:stretch/>
        </p:blipFill>
        <p:spPr bwMode="auto">
          <a:xfrm>
            <a:off x="5109886" y="4621380"/>
            <a:ext cx="3048462" cy="437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422</Words>
  <Application>Microsoft Office PowerPoint</Application>
  <PresentationFormat>Произвольный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ЦОО</cp:lastModifiedBy>
  <cp:revision>30</cp:revision>
  <dcterms:created xsi:type="dcterms:W3CDTF">2019-11-06T14:43:49Z</dcterms:created>
  <dcterms:modified xsi:type="dcterms:W3CDTF">2022-07-08T08:37:21Z</dcterms:modified>
</cp:coreProperties>
</file>